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</p:sldMasterIdLst>
  <p:notesMasterIdLst>
    <p:notesMasterId r:id="rId47"/>
  </p:notesMasterIdLst>
  <p:sldIdLst>
    <p:sldId id="256" r:id="rId15"/>
    <p:sldId id="259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298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47" r:id="rId40"/>
    <p:sldId id="310" r:id="rId41"/>
    <p:sldId id="348" r:id="rId42"/>
    <p:sldId id="312" r:id="rId43"/>
    <p:sldId id="349" r:id="rId44"/>
    <p:sldId id="314" r:id="rId45"/>
    <p:sldId id="315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34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3"/>
          <p:cNvSpPr/>
          <p:nvPr/>
        </p:nvSpPr>
        <p:spPr>
          <a:xfrm>
            <a:off x="0" y="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PlaceHolder 4"/>
          <p:cNvSpPr>
            <a:spLocks noGrp="1"/>
          </p:cNvSpPr>
          <p:nvPr>
            <p:ph type="dt"/>
          </p:nvPr>
        </p:nvSpPr>
        <p:spPr>
          <a:xfrm>
            <a:off x="3884760" y="0"/>
            <a:ext cx="2970000" cy="45576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5640" indent="-215640" algn="r">
              <a:lnSpc>
                <a:spcPct val="100000"/>
              </a:lnSpc>
            </a:pPr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 </a:t>
            </a:r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Kliknij, aby edytować format notatek</a:t>
            </a:r>
          </a:p>
        </p:txBody>
      </p:sp>
      <p:sp>
        <p:nvSpPr>
          <p:cNvPr id="538" name="CustomShape 6"/>
          <p:cNvSpPr/>
          <p:nvPr/>
        </p:nvSpPr>
        <p:spPr>
          <a:xfrm>
            <a:off x="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PlaceHolder 7"/>
          <p:cNvSpPr>
            <a:spLocks noGrp="1"/>
          </p:cNvSpPr>
          <p:nvPr>
            <p:ph type="sldNum"/>
          </p:nvPr>
        </p:nvSpPr>
        <p:spPr>
          <a:xfrm>
            <a:off x="3884760" y="8685000"/>
            <a:ext cx="2970000" cy="4554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marL="215640" indent="-215640" algn="r">
              <a:lnSpc>
                <a:spcPct val="100000"/>
              </a:lnSpc>
            </a:pPr>
            <a:fld id="{41C18BEB-A312-4C3C-BD8A-056CD76D3A8C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23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455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7404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75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339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0897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6694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964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5866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852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2167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1502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541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fld id="{0F705989-018E-4229-8E64-6E6D41DD6BBC}" type="slidenum">
              <a:rPr lang="en-US" sz="1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egoe UI"/>
              </a:rPr>
              <a:t>‹#›</a:t>
            </a:fld>
            <a:endParaRPr lang="pl-PL" sz="14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71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BA832B9-FD0E-4A77-BEDD-4B1A9C80971F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12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47C66E8-3387-4150-AE7F-EEF6A73F9688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5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4E4FC52-C085-48BC-B40D-89FF271F4EC5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9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38EF929-6AEA-4B7F-8C4B-4184E5693012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0F705989-018E-4229-8E64-6E6D41DD6BBC}" type="slidenum">
              <a:rPr lang="en-US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egoe UI"/>
              </a:rPr>
              <a:pPr algn="r"/>
              <a:t>‹#›</a:t>
            </a:fld>
            <a:endParaRPr lang="pl-PL" sz="1400" i="1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5388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D9901B2-FACC-475C-8B5D-613B76653F3E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8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52C500F-62E3-4F18-8A59-99044275F717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25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1B29F1F7-5762-40C6-A4A3-47822FF99043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66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0E04D64-BC79-4240-AE1E-B68238ADCE1C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07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83EFFD34-8416-4171-B048-A2E65576D196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48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C1C622D-A3C7-4871-BE91-476A9822618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BE6683B3-45BE-444A-8875-DD4D74B24E8B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30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691DC07-D907-4571-B3E9-AFC67C2F9D9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762120" y="1904760"/>
            <a:ext cx="7772400" cy="1524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pl-PL" sz="4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Stolice państw Unii Europejskiej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pl-PL" sz="40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541" name="CustomShape 2"/>
          <p:cNvSpPr/>
          <p:nvPr/>
        </p:nvSpPr>
        <p:spPr>
          <a:xfrm>
            <a:off x="1338120" y="1219320"/>
            <a:ext cx="6400800" cy="83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/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lang="pl-PL" sz="33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 </a:t>
            </a:r>
            <a:r>
              <a:rPr lang="pl-PL" sz="33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fundacja </a:t>
            </a:r>
            <a:r>
              <a:rPr lang="pl-PL" sz="33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ingenium</a:t>
            </a: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pic>
        <p:nvPicPr>
          <p:cNvPr id="542" name="Obraz 54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392488" cy="3384376"/>
          </a:xfrm>
          <a:prstGeom prst="rect">
            <a:avLst/>
          </a:prstGeom>
          <a:ln>
            <a:noFill/>
          </a:ln>
        </p:spPr>
      </p:pic>
      <p:pic>
        <p:nvPicPr>
          <p:cNvPr id="543" name="Obraz 542"/>
          <p:cNvPicPr/>
          <p:nvPr/>
        </p:nvPicPr>
        <p:blipFill>
          <a:blip r:embed="rId4"/>
          <a:stretch/>
        </p:blipFill>
        <p:spPr>
          <a:xfrm>
            <a:off x="525600" y="380880"/>
            <a:ext cx="1684080" cy="168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</a:t>
            </a:r>
            <a:r>
              <a:rPr lang="pl-PL" sz="8000" b="1" dirty="0">
                <a:solidFill>
                  <a:srgbClr val="FF0000"/>
                </a:solidFill>
              </a:rPr>
              <a:t> </a:t>
            </a:r>
            <a:r>
              <a:rPr lang="pl-PL" sz="8000" b="1" dirty="0" smtClean="0">
                <a:solidFill>
                  <a:srgbClr val="FF0000"/>
                </a:solidFill>
              </a:rPr>
              <a:t>Stolica Malty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 to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</a:t>
            </a:r>
            <a:r>
              <a:rPr lang="pl-PL" sz="8000" b="1" dirty="0" err="1" smtClean="0">
                <a:solidFill>
                  <a:srgbClr val="FF0000"/>
                </a:solidFill>
              </a:rPr>
              <a:t>Valetta</a:t>
            </a:r>
            <a:r>
              <a:rPr lang="pl-PL" sz="8000" b="1" dirty="0" smtClean="0">
                <a:solidFill>
                  <a:srgbClr val="FF0000"/>
                </a:solidFill>
              </a:rPr>
              <a:t>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9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57" y="4050354"/>
            <a:ext cx="1596767" cy="2474990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28" y="3895054"/>
            <a:ext cx="2279048" cy="2918322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648"/>
            <a:ext cx="5884112" cy="3690515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06430"/>
            <a:ext cx="2508120" cy="2699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698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Stolica Niemiec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 to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Berlin.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327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69683"/>
            <a:ext cx="1599798" cy="2627669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16" y="3959280"/>
            <a:ext cx="2084676" cy="2710080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306162" cy="3547139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968762"/>
            <a:ext cx="2508120" cy="26911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7459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Stolicą Polski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Warszawa.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87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679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/>
          <a:stretch/>
        </p:blipFill>
        <p:spPr>
          <a:xfrm>
            <a:off x="1792440" y="314280"/>
            <a:ext cx="5680080" cy="3195720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/>
          <a:stretch/>
        </p:blipFill>
        <p:spPr>
          <a:xfrm>
            <a:off x="5996160" y="3705120"/>
            <a:ext cx="2306520" cy="2838600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/>
          <a:stretch/>
        </p:blipFill>
        <p:spPr>
          <a:xfrm>
            <a:off x="1141560" y="3595680"/>
            <a:ext cx="1758960" cy="2948040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/>
          <a:stretch/>
        </p:blipFill>
        <p:spPr>
          <a:xfrm>
            <a:off x="3147840" y="3673440"/>
            <a:ext cx="2627640" cy="282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07653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Portugalii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</a:t>
            </a:r>
            <a:r>
              <a:rPr lang="pl-PL" sz="8000" b="1" dirty="0" err="1" smtClean="0">
                <a:solidFill>
                  <a:srgbClr val="FF0000"/>
                </a:solidFill>
              </a:rPr>
              <a:t>Lisbona</a:t>
            </a:r>
            <a:r>
              <a:rPr lang="pl-PL" sz="8000" b="1" dirty="0" smtClean="0">
                <a:solidFill>
                  <a:srgbClr val="FF0000"/>
                </a:solidFill>
              </a:rPr>
              <a:t>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782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1" y="332656"/>
            <a:ext cx="6127801" cy="3584091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21088"/>
            <a:ext cx="3063901" cy="2230902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9" y="4064560"/>
            <a:ext cx="2351683" cy="2604800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62" y="332656"/>
            <a:ext cx="1620894" cy="3555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55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07653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Rumunii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Bukareszt.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53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9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84" y="332656"/>
            <a:ext cx="6379960" cy="3234140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3" y="3789040"/>
            <a:ext cx="1961713" cy="2838600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98979"/>
            <a:ext cx="1758960" cy="2916426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40" y="3775726"/>
            <a:ext cx="2627640" cy="28216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4724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48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32" y="332656"/>
            <a:ext cx="6456352" cy="63367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07653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Słowacji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Bratysława.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11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1749"/>
            <a:ext cx="8208912" cy="2937251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16" y="3728891"/>
            <a:ext cx="1933340" cy="2416676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7" y="3789040"/>
            <a:ext cx="1988631" cy="2356527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82437"/>
            <a:ext cx="3672408" cy="21697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039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98072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Słowenii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Lublana.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604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9929"/>
            <a:ext cx="5072614" cy="3381742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23" y="3830760"/>
            <a:ext cx="2194793" cy="2838600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5" y="3961475"/>
            <a:ext cx="2216853" cy="2707885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61048"/>
            <a:ext cx="2627640" cy="28247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14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932522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Szwecji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</a:t>
            </a:r>
            <a:r>
              <a:rPr lang="pl-PL" sz="8000" b="1" dirty="0" err="1" smtClean="0">
                <a:solidFill>
                  <a:srgbClr val="FF0000"/>
                </a:solidFill>
              </a:rPr>
              <a:t>Szkokholm</a:t>
            </a:r>
            <a:r>
              <a:rPr lang="pl-PL" sz="8000" b="1" dirty="0" smtClean="0">
                <a:solidFill>
                  <a:srgbClr val="FF0000"/>
                </a:solidFill>
              </a:rPr>
              <a:t>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883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8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0" name="Obraz 67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6000"/>
            <a:ext cx="6480720" cy="3420131"/>
          </a:xfrm>
          <a:prstGeom prst="rect">
            <a:avLst/>
          </a:prstGeom>
          <a:ln>
            <a:noFill/>
          </a:ln>
        </p:spPr>
      </p:pic>
      <p:pic>
        <p:nvPicPr>
          <p:cNvPr id="681" name="Obraz 68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825384"/>
            <a:ext cx="2664296" cy="2916071"/>
          </a:xfrm>
          <a:prstGeom prst="rect">
            <a:avLst/>
          </a:prstGeom>
          <a:ln>
            <a:noFill/>
          </a:ln>
        </p:spPr>
      </p:pic>
      <p:pic>
        <p:nvPicPr>
          <p:cNvPr id="682" name="Obraz 68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4513"/>
            <a:ext cx="2082533" cy="2552839"/>
          </a:xfrm>
          <a:prstGeom prst="rect">
            <a:avLst/>
          </a:prstGeom>
          <a:ln>
            <a:noFill/>
          </a:ln>
        </p:spPr>
      </p:pic>
      <p:pic>
        <p:nvPicPr>
          <p:cNvPr id="683" name="Obraz 68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16" y="332656"/>
            <a:ext cx="1837564" cy="32756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4022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Stolicą Węgier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Budapeszt.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673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717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" name="Obraz 717"/>
          <p:cNvPicPr/>
          <p:nvPr/>
        </p:nvPicPr>
        <p:blipFill>
          <a:blip r:embed="rId6"/>
          <a:stretch/>
        </p:blipFill>
        <p:spPr>
          <a:xfrm>
            <a:off x="5940360" y="4376880"/>
            <a:ext cx="2921040" cy="2131920"/>
          </a:xfrm>
          <a:prstGeom prst="rect">
            <a:avLst/>
          </a:prstGeom>
          <a:ln>
            <a:noFill/>
          </a:ln>
        </p:spPr>
      </p:pic>
      <p:pic>
        <p:nvPicPr>
          <p:cNvPr id="719" name="Obraz 718"/>
          <p:cNvPicPr/>
          <p:nvPr/>
        </p:nvPicPr>
        <p:blipFill>
          <a:blip r:embed="rId7"/>
          <a:stretch/>
        </p:blipFill>
        <p:spPr>
          <a:xfrm>
            <a:off x="289080" y="4168800"/>
            <a:ext cx="2595240" cy="2330280"/>
          </a:xfrm>
          <a:prstGeom prst="rect">
            <a:avLst/>
          </a:prstGeom>
          <a:ln>
            <a:noFill/>
          </a:ln>
        </p:spPr>
      </p:pic>
      <p:pic>
        <p:nvPicPr>
          <p:cNvPr id="720" name="Obraz 719"/>
          <p:cNvPicPr/>
          <p:nvPr/>
        </p:nvPicPr>
        <p:blipFill>
          <a:blip r:embed="rId8"/>
          <a:stretch/>
        </p:blipFill>
        <p:spPr>
          <a:xfrm>
            <a:off x="949320" y="209520"/>
            <a:ext cx="7442280" cy="3906720"/>
          </a:xfrm>
          <a:prstGeom prst="rect">
            <a:avLst/>
          </a:prstGeom>
          <a:ln>
            <a:noFill/>
          </a:ln>
        </p:spPr>
      </p:pic>
      <p:pic>
        <p:nvPicPr>
          <p:cNvPr id="721" name="Obraz 720"/>
          <p:cNvPicPr/>
          <p:nvPr/>
        </p:nvPicPr>
        <p:blipFill>
          <a:blip r:embed="rId9"/>
          <a:stretch/>
        </p:blipFill>
        <p:spPr>
          <a:xfrm>
            <a:off x="2867040" y="4203720"/>
            <a:ext cx="3038400" cy="155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1451" y="808972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Stolicą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Wielkiej Brytanii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Londyn.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59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4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725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6" name="Obraz 725"/>
          <p:cNvPicPr/>
          <p:nvPr/>
        </p:nvPicPr>
        <p:blipFill>
          <a:blip r:embed="rId6"/>
          <a:stretch/>
        </p:blipFill>
        <p:spPr>
          <a:xfrm>
            <a:off x="534960" y="4103640"/>
            <a:ext cx="2479680" cy="2470320"/>
          </a:xfrm>
          <a:prstGeom prst="rect">
            <a:avLst/>
          </a:prstGeom>
          <a:ln>
            <a:noFill/>
          </a:ln>
        </p:spPr>
      </p:pic>
      <p:pic>
        <p:nvPicPr>
          <p:cNvPr id="727" name="Obraz 726"/>
          <p:cNvPicPr/>
          <p:nvPr/>
        </p:nvPicPr>
        <p:blipFill>
          <a:blip r:embed="rId7"/>
          <a:stretch/>
        </p:blipFill>
        <p:spPr>
          <a:xfrm>
            <a:off x="6013440" y="4132440"/>
            <a:ext cx="2602080" cy="2401560"/>
          </a:xfrm>
          <a:prstGeom prst="rect">
            <a:avLst/>
          </a:prstGeom>
          <a:ln>
            <a:noFill/>
          </a:ln>
        </p:spPr>
      </p:pic>
      <p:pic>
        <p:nvPicPr>
          <p:cNvPr id="728" name="Obraz 727"/>
          <p:cNvPicPr/>
          <p:nvPr/>
        </p:nvPicPr>
        <p:blipFill>
          <a:blip r:embed="rId8"/>
          <a:stretch/>
        </p:blipFill>
        <p:spPr>
          <a:xfrm>
            <a:off x="295200" y="182520"/>
            <a:ext cx="8585280" cy="3844800"/>
          </a:xfrm>
          <a:prstGeom prst="rect">
            <a:avLst/>
          </a:prstGeom>
          <a:ln>
            <a:noFill/>
          </a:ln>
        </p:spPr>
      </p:pic>
      <p:pic>
        <p:nvPicPr>
          <p:cNvPr id="729" name="Obraz 728"/>
          <p:cNvPicPr/>
          <p:nvPr/>
        </p:nvPicPr>
        <p:blipFill>
          <a:blip r:embed="rId9"/>
          <a:stretch/>
        </p:blipFill>
        <p:spPr>
          <a:xfrm>
            <a:off x="3281400" y="4152960"/>
            <a:ext cx="2479680" cy="246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908720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Stolice państw       członkowskich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Unii Europejskiej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cz. II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233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Stolicą Włoch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jest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Rzym.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292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733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4" name="Obraz 733"/>
          <p:cNvPicPr/>
          <p:nvPr/>
        </p:nvPicPr>
        <p:blipFill>
          <a:blip r:embed="rId6"/>
          <a:stretch/>
        </p:blipFill>
        <p:spPr>
          <a:xfrm>
            <a:off x="447112" y="3949560"/>
            <a:ext cx="4052880" cy="2648160"/>
          </a:xfrm>
          <a:prstGeom prst="rect">
            <a:avLst/>
          </a:prstGeom>
          <a:ln>
            <a:noFill/>
          </a:ln>
        </p:spPr>
      </p:pic>
      <p:pic>
        <p:nvPicPr>
          <p:cNvPr id="735" name="Obraz 734"/>
          <p:cNvPicPr/>
          <p:nvPr/>
        </p:nvPicPr>
        <p:blipFill>
          <a:blip r:embed="rId7"/>
          <a:stretch/>
        </p:blipFill>
        <p:spPr>
          <a:xfrm>
            <a:off x="403200" y="276120"/>
            <a:ext cx="5407200" cy="3605400"/>
          </a:xfrm>
          <a:prstGeom prst="rect">
            <a:avLst/>
          </a:prstGeom>
          <a:ln>
            <a:noFill/>
          </a:ln>
        </p:spPr>
      </p:pic>
      <p:pic>
        <p:nvPicPr>
          <p:cNvPr id="736" name="Obraz 735"/>
          <p:cNvPicPr/>
          <p:nvPr/>
        </p:nvPicPr>
        <p:blipFill>
          <a:blip r:embed="rId8"/>
          <a:stretch/>
        </p:blipFill>
        <p:spPr>
          <a:xfrm>
            <a:off x="6148440" y="358920"/>
            <a:ext cx="2595600" cy="3394080"/>
          </a:xfrm>
          <a:prstGeom prst="rect">
            <a:avLst/>
          </a:prstGeom>
          <a:ln>
            <a:noFill/>
          </a:ln>
        </p:spPr>
      </p:pic>
      <p:pic>
        <p:nvPicPr>
          <p:cNvPr id="737" name="Obraz 736"/>
          <p:cNvPicPr/>
          <p:nvPr/>
        </p:nvPicPr>
        <p:blipFill>
          <a:blip r:embed="rId9"/>
          <a:stretch/>
        </p:blipFill>
        <p:spPr>
          <a:xfrm>
            <a:off x="5827680" y="3517920"/>
            <a:ext cx="3211560" cy="321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457200" y="274680"/>
            <a:ext cx="8228160" cy="1141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TextShape 2"/>
          <p:cNvSpPr txBox="1"/>
          <p:nvPr/>
        </p:nvSpPr>
        <p:spPr>
          <a:xfrm>
            <a:off x="45720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TextShape 3"/>
          <p:cNvSpPr txBox="1"/>
          <p:nvPr/>
        </p:nvSpPr>
        <p:spPr>
          <a:xfrm>
            <a:off x="323928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TextShape 4"/>
          <p:cNvSpPr txBox="1"/>
          <p:nvPr/>
        </p:nvSpPr>
        <p:spPr>
          <a:xfrm>
            <a:off x="602136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TextShape 5"/>
          <p:cNvSpPr txBox="1"/>
          <p:nvPr/>
        </p:nvSpPr>
        <p:spPr>
          <a:xfrm>
            <a:off x="602136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TextShape 6"/>
          <p:cNvSpPr txBox="1"/>
          <p:nvPr/>
        </p:nvSpPr>
        <p:spPr>
          <a:xfrm>
            <a:off x="323928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TextShape 7"/>
          <p:cNvSpPr txBox="1"/>
          <p:nvPr/>
        </p:nvSpPr>
        <p:spPr>
          <a:xfrm>
            <a:off x="45720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5425109" cy="54421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Stolica Litwy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 to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Wilno.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159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8" y="3952803"/>
            <a:ext cx="2269650" cy="2428525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33056"/>
            <a:ext cx="2168640" cy="2465020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5427"/>
            <a:ext cx="6933845" cy="3553613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16" y="3933056"/>
            <a:ext cx="2508120" cy="26902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0523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8716" y="908720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Stolica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Luksemburga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 to         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Luksemburg.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708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20480"/>
            <a:ext cx="2036262" cy="2276872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7032"/>
            <a:ext cx="2824200" cy="2960022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1" y="270812"/>
            <a:ext cx="5625721" cy="3878268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32" y="260648"/>
            <a:ext cx="2508120" cy="30882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8419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Stolica Łotwy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 to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Ryga.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060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5144"/>
            <a:ext cx="3001440" cy="1850106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76" y="4440923"/>
            <a:ext cx="2801304" cy="2228437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" y="332656"/>
            <a:ext cx="7149811" cy="4015810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71360"/>
            <a:ext cx="2016224" cy="21637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5721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</TotalTime>
  <Words>133</Words>
  <Application>Microsoft Office PowerPoint</Application>
  <PresentationFormat>Pokaz na ekranie (4:3)</PresentationFormat>
  <Paragraphs>54</Paragraphs>
  <Slides>32</Slides>
  <Notes>31</Notes>
  <HiddenSlides>0</HiddenSlides>
  <MMClips>0</MMClips>
  <ScaleCrop>false</ScaleCrop>
  <HeadingPairs>
    <vt:vector size="6" baseType="variant">
      <vt:variant>
        <vt:lpstr>Motyw</vt:lpstr>
      </vt:variant>
      <vt:variant>
        <vt:i4>14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46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cookie</dc:title>
  <dc:creator>Gosia</dc:creator>
  <cp:lastModifiedBy>hp</cp:lastModifiedBy>
  <cp:revision>330</cp:revision>
  <cp:lastPrinted>2019-03-15T12:55:00Z</cp:lastPrinted>
  <dcterms:created xsi:type="dcterms:W3CDTF">2006-02-27T17:47:12Z</dcterms:created>
  <dcterms:modified xsi:type="dcterms:W3CDTF">2019-03-19T07:59:21Z</dcterms:modified>
  <dc:language>pl-PL</dc:language>
</cp:coreProperties>
</file>