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829" r:id="rId3"/>
    <p:sldMasterId id="2147483855" r:id="rId4"/>
    <p:sldMasterId id="2147483868" r:id="rId5"/>
    <p:sldMasterId id="2147483881" r:id="rId6"/>
    <p:sldMasterId id="2147483894" r:id="rId7"/>
    <p:sldMasterId id="2147483920" r:id="rId8"/>
    <p:sldMasterId id="2147483933" r:id="rId9"/>
    <p:sldMasterId id="2147483946" r:id="rId10"/>
  </p:sldMasterIdLst>
  <p:sldIdLst>
    <p:sldId id="314" r:id="rId11"/>
    <p:sldId id="374" r:id="rId12"/>
    <p:sldId id="375" r:id="rId13"/>
    <p:sldId id="376" r:id="rId14"/>
    <p:sldId id="401" r:id="rId15"/>
    <p:sldId id="402" r:id="rId16"/>
    <p:sldId id="403" r:id="rId17"/>
    <p:sldId id="428" r:id="rId18"/>
    <p:sldId id="429" r:id="rId19"/>
    <p:sldId id="430" r:id="rId20"/>
    <p:sldId id="431" r:id="rId21"/>
    <p:sldId id="425" r:id="rId22"/>
    <p:sldId id="426" r:id="rId23"/>
    <p:sldId id="427" r:id="rId24"/>
    <p:sldId id="422" r:id="rId25"/>
    <p:sldId id="423" r:id="rId26"/>
    <p:sldId id="424" r:id="rId27"/>
    <p:sldId id="416" r:id="rId28"/>
    <p:sldId id="417" r:id="rId29"/>
    <p:sldId id="418" r:id="rId30"/>
    <p:sldId id="432" r:id="rId31"/>
    <p:sldId id="433" r:id="rId32"/>
    <p:sldId id="434" r:id="rId33"/>
    <p:sldId id="413" r:id="rId34"/>
    <p:sldId id="414" r:id="rId35"/>
    <p:sldId id="415" r:id="rId36"/>
    <p:sldId id="410" r:id="rId37"/>
    <p:sldId id="411" r:id="rId38"/>
    <p:sldId id="412" r:id="rId39"/>
    <p:sldId id="407" r:id="rId40"/>
    <p:sldId id="408" r:id="rId41"/>
    <p:sldId id="409" r:id="rId42"/>
    <p:sldId id="315" r:id="rId43"/>
  </p:sldIdLst>
  <p:sldSz cx="6858000" cy="9144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668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9258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75206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1916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88870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39625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95900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14104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0754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4634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584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88343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7131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925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75206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1916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88870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39625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959005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14104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075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4352" y="2840576"/>
            <a:ext cx="5829300" cy="196003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8701" y="5181600"/>
            <a:ext cx="4800601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5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50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3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44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1736" y="5875875"/>
            <a:ext cx="5829300" cy="181610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41736" y="3875618"/>
            <a:ext cx="5829300" cy="200024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3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75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813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751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68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9627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456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950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30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42902" y="2133608"/>
            <a:ext cx="3028951" cy="603461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86150" y="2133608"/>
            <a:ext cx="3028951" cy="603461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800" indent="0">
              <a:buNone/>
              <a:defRPr sz="2200" b="1"/>
            </a:lvl2pPr>
            <a:lvl3pPr marL="987599" indent="0">
              <a:buNone/>
              <a:defRPr sz="1900" b="1"/>
            </a:lvl3pPr>
            <a:lvl4pPr marL="1481399" indent="0">
              <a:buNone/>
              <a:defRPr sz="1800" b="1"/>
            </a:lvl4pPr>
            <a:lvl5pPr marL="1975198" indent="0">
              <a:buNone/>
              <a:defRPr sz="1800" b="1"/>
            </a:lvl5pPr>
            <a:lvl6pPr marL="2468998" indent="0">
              <a:buNone/>
              <a:defRPr sz="1800" b="1"/>
            </a:lvl6pPr>
            <a:lvl7pPr marL="2962799" indent="0">
              <a:buNone/>
              <a:defRPr sz="1800" b="1"/>
            </a:lvl7pPr>
            <a:lvl8pPr marL="3456597" indent="0">
              <a:buNone/>
              <a:defRPr sz="1800" b="1"/>
            </a:lvl8pPr>
            <a:lvl9pPr marL="39503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800" indent="0">
              <a:buNone/>
              <a:defRPr sz="2200" b="1"/>
            </a:lvl2pPr>
            <a:lvl3pPr marL="987599" indent="0">
              <a:buNone/>
              <a:defRPr sz="1900" b="1"/>
            </a:lvl3pPr>
            <a:lvl4pPr marL="1481399" indent="0">
              <a:buNone/>
              <a:defRPr sz="1800" b="1"/>
            </a:lvl4pPr>
            <a:lvl5pPr marL="1975198" indent="0">
              <a:buNone/>
              <a:defRPr sz="1800" b="1"/>
            </a:lvl5pPr>
            <a:lvl6pPr marL="2468998" indent="0">
              <a:buNone/>
              <a:defRPr sz="1800" b="1"/>
            </a:lvl6pPr>
            <a:lvl7pPr marL="2962799" indent="0">
              <a:buNone/>
              <a:defRPr sz="1800" b="1"/>
            </a:lvl7pPr>
            <a:lvl8pPr marL="3456597" indent="0">
              <a:buNone/>
              <a:defRPr sz="1800" b="1"/>
            </a:lvl8pPr>
            <a:lvl9pPr marL="39503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14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52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2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6" cy="154940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81290" y="364077"/>
            <a:ext cx="3833812" cy="780415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2901" y="1913473"/>
            <a:ext cx="2256236" cy="6254751"/>
          </a:xfrm>
        </p:spPr>
        <p:txBody>
          <a:bodyPr/>
          <a:lstStyle>
            <a:lvl1pPr marL="0" indent="0">
              <a:buNone/>
              <a:defRPr sz="1600"/>
            </a:lvl1pPr>
            <a:lvl2pPr marL="493800" indent="0">
              <a:buNone/>
              <a:defRPr sz="1300"/>
            </a:lvl2pPr>
            <a:lvl3pPr marL="987599" indent="0">
              <a:buNone/>
              <a:defRPr sz="1200"/>
            </a:lvl3pPr>
            <a:lvl4pPr marL="1481399" indent="0">
              <a:buNone/>
              <a:defRPr sz="900"/>
            </a:lvl4pPr>
            <a:lvl5pPr marL="1975198" indent="0">
              <a:buNone/>
              <a:defRPr sz="900"/>
            </a:lvl5pPr>
            <a:lvl6pPr marL="2468998" indent="0">
              <a:buNone/>
              <a:defRPr sz="900"/>
            </a:lvl6pPr>
            <a:lvl7pPr marL="2962799" indent="0">
              <a:buNone/>
              <a:defRPr sz="900"/>
            </a:lvl7pPr>
            <a:lvl8pPr marL="3456597" indent="0">
              <a:buNone/>
              <a:defRPr sz="900"/>
            </a:lvl8pPr>
            <a:lvl9pPr marL="395039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87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4218" y="6400800"/>
            <a:ext cx="4114800" cy="7556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44218" y="817033"/>
            <a:ext cx="4114800" cy="5486400"/>
          </a:xfrm>
        </p:spPr>
        <p:txBody>
          <a:bodyPr/>
          <a:lstStyle>
            <a:lvl1pPr marL="0" indent="0">
              <a:buNone/>
              <a:defRPr sz="3400"/>
            </a:lvl1pPr>
            <a:lvl2pPr marL="493800" indent="0">
              <a:buNone/>
              <a:defRPr sz="3000"/>
            </a:lvl2pPr>
            <a:lvl3pPr marL="987599" indent="0">
              <a:buNone/>
              <a:defRPr sz="2600"/>
            </a:lvl3pPr>
            <a:lvl4pPr marL="1481399" indent="0">
              <a:buNone/>
              <a:defRPr sz="2200"/>
            </a:lvl4pPr>
            <a:lvl5pPr marL="1975198" indent="0">
              <a:buNone/>
              <a:defRPr sz="2200"/>
            </a:lvl5pPr>
            <a:lvl6pPr marL="2468998" indent="0">
              <a:buNone/>
              <a:defRPr sz="2200"/>
            </a:lvl6pPr>
            <a:lvl7pPr marL="2962799" indent="0">
              <a:buNone/>
              <a:defRPr sz="2200"/>
            </a:lvl7pPr>
            <a:lvl8pPr marL="3456597" indent="0">
              <a:buNone/>
              <a:defRPr sz="2200"/>
            </a:lvl8pPr>
            <a:lvl9pPr marL="3950397" indent="0">
              <a:buNone/>
              <a:defRPr sz="22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44218" y="7156451"/>
            <a:ext cx="4114800" cy="1073149"/>
          </a:xfrm>
        </p:spPr>
        <p:txBody>
          <a:bodyPr/>
          <a:lstStyle>
            <a:lvl1pPr marL="0" indent="0">
              <a:buNone/>
              <a:defRPr sz="1600"/>
            </a:lvl1pPr>
            <a:lvl2pPr marL="493800" indent="0">
              <a:buNone/>
              <a:defRPr sz="1300"/>
            </a:lvl2pPr>
            <a:lvl3pPr marL="987599" indent="0">
              <a:buNone/>
              <a:defRPr sz="1200"/>
            </a:lvl3pPr>
            <a:lvl4pPr marL="1481399" indent="0">
              <a:buNone/>
              <a:defRPr sz="900"/>
            </a:lvl4pPr>
            <a:lvl5pPr marL="1975198" indent="0">
              <a:buNone/>
              <a:defRPr sz="900"/>
            </a:lvl5pPr>
            <a:lvl6pPr marL="2468998" indent="0">
              <a:buNone/>
              <a:defRPr sz="900"/>
            </a:lvl6pPr>
            <a:lvl7pPr marL="2962799" indent="0">
              <a:buNone/>
              <a:defRPr sz="900"/>
            </a:lvl7pPr>
            <a:lvl8pPr marL="3456597" indent="0">
              <a:buNone/>
              <a:defRPr sz="900"/>
            </a:lvl8pPr>
            <a:lvl9pPr marL="395039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84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91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4972051" y="366194"/>
            <a:ext cx="1543050" cy="780203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42901" y="366194"/>
            <a:ext cx="4514851" cy="780203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98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198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7147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5307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3725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2530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950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225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5298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5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1839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578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6108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463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58483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8834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71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9258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7520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1916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8887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39625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95900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14104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0754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4634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584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88343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713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9258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75206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1916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88870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39625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95900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14104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07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463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58483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88343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7131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9258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75206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1916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88870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39625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959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14104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0754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4634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58483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88343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7131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9258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75206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1916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888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39625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95900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14104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0754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4634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58483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88343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7131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9258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752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1916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88870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39625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95900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14104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0754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4634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58483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88343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71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36561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42903" y="366184"/>
            <a:ext cx="6172199" cy="1524000"/>
          </a:xfrm>
          <a:prstGeom prst="rect">
            <a:avLst/>
          </a:prstGeom>
        </p:spPr>
        <p:txBody>
          <a:bodyPr vert="horz" lIns="98760" tIns="49380" rIns="98760" bIns="4938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3" y="2133608"/>
            <a:ext cx="6172199" cy="6034617"/>
          </a:xfrm>
          <a:prstGeom prst="rect">
            <a:avLst/>
          </a:prstGeom>
        </p:spPr>
        <p:txBody>
          <a:bodyPr vert="horz" lIns="98760" tIns="49380" rIns="98760" bIns="4938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42902" y="8475144"/>
            <a:ext cx="1600199" cy="486833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7599"/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987599"/>
              <a:t>16.04.2019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343152" y="8475144"/>
            <a:ext cx="2171701" cy="486833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7599"/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4914902" y="8475144"/>
            <a:ext cx="1600199" cy="486833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7599"/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987599"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4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87599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349" indent="-37034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02424" indent="-308625" algn="l" defTabSz="987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500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2099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8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6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34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297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800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98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998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7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597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397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33612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36561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36561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36561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36561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36561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36561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756591"/>
            <a:ext cx="6858000" cy="3096343"/>
          </a:xfrm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b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Chrząszcze               </a:t>
            </a:r>
            <a:b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pl-PL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Beetles</a:t>
            </a:r>
            <a:endParaRPr lang="pl-PL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92" y="2771800"/>
            <a:ext cx="3786934" cy="4264566"/>
          </a:xfrm>
        </p:spPr>
      </p:pic>
      <p:sp>
        <p:nvSpPr>
          <p:cNvPr id="3" name="Podtytu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pl-PL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</a:t>
            </a:r>
            <a:r>
              <a:rPr lang="pl-PL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pl-PL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fundacja </a:t>
            </a:r>
            <a:r>
              <a:rPr lang="pl-PL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pl-PL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ngenium</a:t>
            </a:r>
            <a:endParaRPr lang="pl-PL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0" y="1403648"/>
            <a:ext cx="6858000" cy="697066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1187624"/>
            <a:ext cx="6522463" cy="72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981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0" y="1403648"/>
            <a:ext cx="6858000" cy="697066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9" y="414108"/>
            <a:ext cx="6173207" cy="84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134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42900" y="2915816"/>
            <a:ext cx="6172200" cy="5976664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złotka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jasnotowa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3040195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42900" y="2699792"/>
            <a:ext cx="6172200" cy="5184575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dead-neettle</a:t>
            </a:r>
            <a:r>
              <a:rPr lang="pl-PL" sz="6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leaf</a:t>
            </a:r>
            <a:r>
              <a:rPr lang="pl-PL" sz="6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beetle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1913205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0" y="1403648"/>
            <a:ext cx="6858000" cy="697066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7" y="194784"/>
            <a:ext cx="6154377" cy="88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981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42900" y="2915816"/>
            <a:ext cx="6172200" cy="5976664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chrząszcz majowy 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3040195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260648" y="2699793"/>
            <a:ext cx="6172200" cy="5184575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common</a:t>
            </a:r>
            <a:r>
              <a:rPr lang="pl-PL" sz="6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cockchafer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1913205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0" y="1403648"/>
            <a:ext cx="6858000" cy="697066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4" y="-67781"/>
            <a:ext cx="5760640" cy="933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981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42900" y="3563888"/>
            <a:ext cx="6172200" cy="5976664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dyląż garbarz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3040195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188640" y="1763688"/>
            <a:ext cx="6172200" cy="5184575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great</a:t>
            </a:r>
            <a:r>
              <a:rPr lang="pl-PL" sz="6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capricorn</a:t>
            </a:r>
            <a:r>
              <a:rPr lang="pl-PL" sz="6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beetle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1913205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42900" y="107504"/>
            <a:ext cx="6172200" cy="8784976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6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biedronka  dwukropka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2760140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0" y="1403648"/>
            <a:ext cx="6858000" cy="697066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35496"/>
            <a:ext cx="5112568" cy="892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981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42900" y="2915816"/>
            <a:ext cx="6172200" cy="5976664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grabarz pospolity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7074747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188640" y="2339752"/>
            <a:ext cx="6172200" cy="5184575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burying</a:t>
            </a: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beetle</a:t>
            </a: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194925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0" y="1403648"/>
            <a:ext cx="6858000" cy="697066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6" y="395536"/>
            <a:ext cx="4968552" cy="854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311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0" y="3491880"/>
            <a:ext cx="6858000" cy="5976664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jelonek rogacz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3040195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188640" y="3131841"/>
            <a:ext cx="6172200" cy="5184575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stag</a:t>
            </a:r>
            <a:r>
              <a:rPr lang="pl-PL" sz="6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beetle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1913205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0" y="1403648"/>
            <a:ext cx="6858000" cy="697066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0" y="251520"/>
            <a:ext cx="6290770" cy="853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981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42900" y="2915816"/>
            <a:ext cx="6172200" cy="5976664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pływak żółtobrzeżek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3040195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42900" y="2627784"/>
            <a:ext cx="6172200" cy="5184575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great</a:t>
            </a: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diving</a:t>
            </a: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beetle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1913205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0" y="1403648"/>
            <a:ext cx="6858000" cy="697066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7" y="107504"/>
            <a:ext cx="6640206" cy="87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981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764704" y="3059832"/>
            <a:ext cx="5184576" cy="5688631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twospot</a:t>
            </a: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ladybird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6471496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42900" y="3131840"/>
            <a:ext cx="6172200" cy="5976664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rohatyniec nosorożec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3040195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53144" y="2771801"/>
            <a:ext cx="6172200" cy="5184575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rhinoceros</a:t>
            </a: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beetle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1913205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0" y="1403648"/>
            <a:ext cx="6858000" cy="697066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-252536"/>
            <a:ext cx="6038428" cy="90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981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Obraz 1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52" y="2882542"/>
            <a:ext cx="3629052" cy="36404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4946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0" y="1403648"/>
            <a:ext cx="6858000" cy="697066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0" y="913243"/>
            <a:ext cx="6639299" cy="74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256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42900" y="2915816"/>
            <a:ext cx="6172200" cy="5976664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stonka ziemniaczana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9847680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42900" y="3347864"/>
            <a:ext cx="6172200" cy="5184575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potato</a:t>
            </a:r>
            <a:r>
              <a:rPr lang="pl-PL" sz="6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beetle</a:t>
            </a:r>
            <a:r>
              <a:rPr lang="pl-PL" sz="6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0832772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0" y="1403648"/>
            <a:ext cx="6858000" cy="697066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6" y="251520"/>
            <a:ext cx="4752527" cy="869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815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42900" y="3635896"/>
            <a:ext cx="6172200" cy="5256584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żuk gnojarz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3040195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42900" y="3347864"/>
            <a:ext cx="6172200" cy="5184575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dung</a:t>
            </a:r>
            <a:r>
              <a:rPr lang="pl-PL" sz="6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beetle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1913205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58</Words>
  <Application>Microsoft Office PowerPoint</Application>
  <PresentationFormat>Pokaz na ekranie (4:3)</PresentationFormat>
  <Paragraphs>25</Paragraphs>
  <Slides>33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10</vt:i4>
      </vt:variant>
      <vt:variant>
        <vt:lpstr>Tytuły slajdów</vt:lpstr>
      </vt:variant>
      <vt:variant>
        <vt:i4>33</vt:i4>
      </vt:variant>
    </vt:vector>
  </HeadingPairs>
  <TitlesOfParts>
    <vt:vector size="43" baseType="lpstr">
      <vt:lpstr>Office Theme</vt:lpstr>
      <vt:lpstr>Motyw pakietu Office</vt:lpstr>
      <vt:lpstr>4_Office Theme</vt:lpstr>
      <vt:lpstr>2_Office Theme</vt:lpstr>
      <vt:lpstr>3_Office Theme</vt:lpstr>
      <vt:lpstr>5_Office Theme</vt:lpstr>
      <vt:lpstr>6_Office Theme</vt:lpstr>
      <vt:lpstr>8_Office Theme</vt:lpstr>
      <vt:lpstr>9_Office Theme</vt:lpstr>
      <vt:lpstr>10_Office Theme</vt:lpstr>
      <vt:lpstr>                   Chrząszcze                                Beetles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Gosia Fundacja Ingenium</dc:creator>
  <cp:keywords>Metoda Domana The Doman Method Bity inteligencji Bits of intelligence;</cp:keywords>
  <cp:lastModifiedBy>hp</cp:lastModifiedBy>
  <cp:revision>108</cp:revision>
  <dcterms:created xsi:type="dcterms:W3CDTF">2006-07-21T15:42:45Z</dcterms:created>
  <dcterms:modified xsi:type="dcterms:W3CDTF">2019-04-16T17:51:47Z</dcterms:modified>
  <cp:category>Bity inteligencji</cp:category>
  <dc:language>pl-PL</dc:language>
</cp:coreProperties>
</file>