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48" r:id="rId3"/>
    <p:sldId id="324" r:id="rId4"/>
    <p:sldId id="349" r:id="rId5"/>
    <p:sldId id="351" r:id="rId6"/>
    <p:sldId id="352" r:id="rId7"/>
    <p:sldId id="353" r:id="rId8"/>
    <p:sldId id="377" r:id="rId9"/>
    <p:sldId id="378" r:id="rId10"/>
    <p:sldId id="355" r:id="rId11"/>
    <p:sldId id="356" r:id="rId12"/>
    <p:sldId id="354" r:id="rId13"/>
    <p:sldId id="375" r:id="rId14"/>
    <p:sldId id="357" r:id="rId15"/>
    <p:sldId id="366" r:id="rId16"/>
    <p:sldId id="379" r:id="rId17"/>
    <p:sldId id="367" r:id="rId18"/>
    <p:sldId id="376" r:id="rId19"/>
    <p:sldId id="370" r:id="rId20"/>
    <p:sldId id="322" r:id="rId21"/>
  </p:sldIdLst>
  <p:sldSz cx="9906000" cy="6858000" type="A4"/>
  <p:notesSz cx="6858000" cy="9144000"/>
  <p:photoAlbum/>
  <p:defaultTextStyle>
    <a:defPPr>
      <a:defRPr lang="pl-PL"/>
    </a:defPPr>
    <a:lvl1pPr marL="0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800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599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399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5198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998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799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597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50397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278" y="-90"/>
      </p:cViewPr>
      <p:guideLst>
        <p:guide orient="horz" pos="2160"/>
        <p:guide pos="31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339AE-0CE4-4952-B1A5-37A9BFBB036B}" type="datetimeFigureOut">
              <a:rPr lang="pl-PL" smtClean="0"/>
              <a:t>17.12.2018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EE33B-9252-475B-A5B6-9D0B13A26A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74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1442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2884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4326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5768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7210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8652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70094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51536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3" y="2130430"/>
            <a:ext cx="84201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17.12.2018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64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17.12.2018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3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1" y="274644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1" y="274644"/>
            <a:ext cx="6521451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17.12.2018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70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17.12.2018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48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507" y="4406905"/>
            <a:ext cx="8420100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507" y="2906713"/>
            <a:ext cx="84201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5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81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75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6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62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56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5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17.12.2018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56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75151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1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17.12.2018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33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17.12.2018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50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17.12.2018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298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17.12.2018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33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7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2974" y="273056"/>
            <a:ext cx="5537728" cy="585311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1" y="1435104"/>
            <a:ext cx="3259007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17.12.2018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11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9" y="4800600"/>
            <a:ext cx="59436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93800" indent="0">
              <a:buNone/>
              <a:defRPr sz="3000"/>
            </a:lvl2pPr>
            <a:lvl3pPr marL="987599" indent="0">
              <a:buNone/>
              <a:defRPr sz="2600"/>
            </a:lvl3pPr>
            <a:lvl4pPr marL="1481399" indent="0">
              <a:buNone/>
              <a:defRPr sz="2200"/>
            </a:lvl4pPr>
            <a:lvl5pPr marL="1975198" indent="0">
              <a:buNone/>
              <a:defRPr sz="2200"/>
            </a:lvl5pPr>
            <a:lvl6pPr marL="2468998" indent="0">
              <a:buNone/>
              <a:defRPr sz="2200"/>
            </a:lvl6pPr>
            <a:lvl7pPr marL="2962799" indent="0">
              <a:buNone/>
              <a:defRPr sz="2200"/>
            </a:lvl7pPr>
            <a:lvl8pPr marL="3456597" indent="0">
              <a:buNone/>
              <a:defRPr sz="2200"/>
            </a:lvl8pPr>
            <a:lvl9pPr marL="39503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9" y="5367338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17.12.2018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679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399" cy="1143000"/>
          </a:xfrm>
          <a:prstGeom prst="rect">
            <a:avLst/>
          </a:prstGeom>
        </p:spPr>
        <p:txBody>
          <a:bodyPr vert="horz" lIns="98760" tIns="49380" rIns="98760" bIns="493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3" y="1600204"/>
            <a:ext cx="8915399" cy="4525963"/>
          </a:xfrm>
          <a:prstGeom prst="rect">
            <a:avLst/>
          </a:prstGeom>
        </p:spPr>
        <p:txBody>
          <a:bodyPr vert="horz" lIns="98760" tIns="49380" rIns="98760" bIns="4938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2" y="6356356"/>
            <a:ext cx="2311399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3AA68-137E-4313-A857-AB0B609C6EA2}" type="datetimeFigureOut">
              <a:rPr lang="pl-PL" smtClean="0"/>
              <a:t>17.12.2018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2" y="6356356"/>
            <a:ext cx="3136901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2" y="6356356"/>
            <a:ext cx="2311399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76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759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349" indent="-37034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2424" indent="-308625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500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099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8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6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4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297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80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9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5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3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9715" y="528652"/>
            <a:ext cx="5943600" cy="1532196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b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pl-PL" sz="8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Guziki</a:t>
            </a:r>
            <a:endParaRPr lang="pl-PL" sz="8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fundacja </a:t>
            </a:r>
            <a:r>
              <a:rPr lang="pl-PL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ngenium</a:t>
            </a:r>
            <a:endParaRPr lang="pl-P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4808" y="2006302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1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Autofit/>
          </a:bodyPr>
          <a:lstStyle/>
          <a:p>
            <a:r>
              <a:rPr lang="pl-PL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klawisze 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klawiaturze 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komputera.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836712"/>
            <a:ext cx="8777866" cy="4941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1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rmAutofit fontScale="90000"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Franek chętnie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naciska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rmAutofit fontScale="90000"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wszystkie guziki 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jakie znajdzie.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52" y="188640"/>
            <a:ext cx="4848687" cy="6463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Uwielbia guziczki 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klawisze, 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które </a:t>
            </a:r>
            <a:r>
              <a:rPr lang="pl-PL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wydają dźwięki.</a:t>
            </a: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90" y="1700808"/>
            <a:ext cx="4806533" cy="48065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560512" y="188640"/>
            <a:ext cx="91450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pi, pi, pi, pi, pi.</a:t>
            </a:r>
            <a:endParaRPr lang="pl-PL" sz="8800" dirty="0"/>
          </a:p>
        </p:txBody>
      </p:sp>
    </p:spTree>
    <p:extLst>
      <p:ext uri="{BB962C8B-B14F-4D97-AF65-F5344CB8AC3E}">
        <p14:creationId xmlns:p14="http://schemas.microsoft.com/office/powerpoint/2010/main" val="33995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1484784"/>
            <a:ext cx="6408712" cy="48065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560512" y="329461"/>
            <a:ext cx="8856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pam</a:t>
            </a: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pam</a:t>
            </a: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pam.</a:t>
            </a:r>
            <a:endParaRPr lang="pl-PL" sz="8800" dirty="0"/>
          </a:p>
        </p:txBody>
      </p:sp>
    </p:spTree>
    <p:extLst>
      <p:ext uri="{BB962C8B-B14F-4D97-AF65-F5344CB8AC3E}">
        <p14:creationId xmlns:p14="http://schemas.microsoft.com/office/powerpoint/2010/main" val="8813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rm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Koniec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Franek lubi 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naciskać guziki.  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99" y="404664"/>
            <a:ext cx="6053121" cy="6072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2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48" y="1280464"/>
            <a:ext cx="5385048" cy="4038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4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Naciska guziki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pilota,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74" y="633289"/>
            <a:ext cx="7465450" cy="5532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1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rmAutofit fontScale="90000"/>
          </a:bodyPr>
          <a:lstStyle/>
          <a:p>
            <a:r>
              <a:rPr lang="pl-PL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łącznik </a:t>
            </a:r>
            <a:r>
              <a:rPr lang="pl-PL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masażera</a:t>
            </a: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664" y="908720"/>
            <a:ext cx="5997841" cy="50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5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rmAutofit fontScale="90000"/>
          </a:bodyPr>
          <a:lstStyle/>
          <a:p>
            <a:r>
              <a:rPr lang="pl-PL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konki 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ekranie telefonu,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020" y="1065106"/>
            <a:ext cx="8424452" cy="47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9968</TotalTime>
  <Words>36</Words>
  <Application>Microsoft Office PowerPoint</Application>
  <PresentationFormat>Papier A4 (210x297 mm)</PresentationFormat>
  <Paragraphs>15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                       Guziki</vt:lpstr>
      <vt:lpstr>Franek lubi  naciskać guziki.  </vt:lpstr>
      <vt:lpstr>Prezentacja programu PowerPoint</vt:lpstr>
      <vt:lpstr>Naciska guziki pilota,</vt:lpstr>
      <vt:lpstr>Prezentacja programu PowerPoint</vt:lpstr>
      <vt:lpstr>włącznik masażera,</vt:lpstr>
      <vt:lpstr>Prezentacja programu PowerPoint</vt:lpstr>
      <vt:lpstr>ikonki  na ekranie telefonu,</vt:lpstr>
      <vt:lpstr>Prezentacja programu PowerPoint</vt:lpstr>
      <vt:lpstr>i klawisze  na klawiaturze  komputera.</vt:lpstr>
      <vt:lpstr>Prezentacja programu PowerPoint</vt:lpstr>
      <vt:lpstr>Franek chętnie naciska</vt:lpstr>
      <vt:lpstr>wszystkie guziki  jakie znajdzie.</vt:lpstr>
      <vt:lpstr>Prezentacja programu PowerPoint</vt:lpstr>
      <vt:lpstr> Uwielbia guziczki  i klawisze,  </vt:lpstr>
      <vt:lpstr> które wydają dźwięki. </vt:lpstr>
      <vt:lpstr>Prezentacja programu PowerPoint</vt:lpstr>
      <vt:lpstr>Prezentacja programu PowerPoint</vt:lpstr>
      <vt:lpstr>Koniec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Sylwetki i ślady do stymulacji wzroku noworodków</dc:title>
  <dc:creator>Gosia</dc:creator>
  <cp:lastModifiedBy>hp</cp:lastModifiedBy>
  <cp:revision>120</cp:revision>
  <dcterms:created xsi:type="dcterms:W3CDTF">2017-10-28T07:27:49Z</dcterms:created>
  <dcterms:modified xsi:type="dcterms:W3CDTF">2018-12-17T08:51:53Z</dcterms:modified>
</cp:coreProperties>
</file>