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319" r:id="rId36"/>
    <p:sldId id="291" r:id="rId37"/>
    <p:sldId id="292" r:id="rId38"/>
    <p:sldId id="320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07" r:id="rId64"/>
  </p:sldIdLst>
  <p:sldSz cx="9906000" cy="6858000" type="A4"/>
  <p:notesSz cx="6858000" cy="9144000"/>
  <p:defaultTextStyle>
    <a:defPPr>
      <a:defRPr lang="pl-PL"/>
    </a:defPPr>
    <a:lvl1pPr marL="0" algn="l" defTabSz="76279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381396" algn="l" defTabSz="76279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762792" algn="l" defTabSz="76279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144189" algn="l" defTabSz="76279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1525585" algn="l" defTabSz="76279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1906981" algn="l" defTabSz="76279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2288377" algn="l" defTabSz="76279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2669774" algn="l" defTabSz="76279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3051170" algn="l" defTabSz="76279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026" y="18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19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1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42" name="PlaceHolder 2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pl-PL" sz="13800" b="0" i="1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eorgia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/>
          <a:lstStyle/>
          <a:p>
            <a:pPr algn="r"/>
            <a:r>
              <a:rPr lang="pl-PL" sz="12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&lt;data/godzina&gt;</a:t>
            </a:r>
            <a:endParaRPr lang="pl-PL" sz="1200" b="0" i="1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eorgia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/>
          <a:lstStyle/>
          <a:p>
            <a:r>
              <a:rPr lang="pl-PL" sz="15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Kliknij, aby edytować format notatek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/>
          <a:lstStyle/>
          <a:p>
            <a:endParaRPr lang="pl-PL" sz="13800" b="0" i="1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eorgia"/>
            </a:endParaRPr>
          </a:p>
        </p:txBody>
      </p:sp>
      <p:sp>
        <p:nvSpPr>
          <p:cNvPr id="46" name="PlaceHolder 6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/>
          <a:lstStyle/>
          <a:p>
            <a:pPr algn="r"/>
            <a:fld id="{BB42AA0A-40FA-4605-B8BD-F7308FCFFF94}" type="slidenum">
              <a:rPr lang="pl-PL" sz="12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‹#›</a:t>
            </a:fld>
            <a:endParaRPr lang="pl-PL" sz="1200" b="0" i="1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843580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6279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81396" algn="l" defTabSz="76279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762792" algn="l" defTabSz="76279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144189" algn="l" defTabSz="76279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525585" algn="l" defTabSz="76279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906981" algn="l" defTabSz="76279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288377" algn="l" defTabSz="76279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669774" algn="l" defTabSz="76279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051170" algn="l" defTabSz="76279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06" name="CustomShape 2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/>
            <a:fld id="{DCCE8E2D-3C68-4E0F-90D8-75B0F3BAF06E}" type="slidenum">
              <a:rPr lang="pl-PL" sz="12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30</a:t>
            </a:fld>
            <a:endParaRPr lang="pl-PL" sz="1200" b="0" i="1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eorgia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94428" y="274232"/>
            <a:ext cx="8915322" cy="1143117"/>
          </a:xfrm>
          <a:prstGeom prst="rect">
            <a:avLst/>
          </a:prstGeom>
        </p:spPr>
        <p:txBody>
          <a:bodyPr lIns="95800" tIns="47750" rIns="95800" bIns="47750" anchor="ctr"/>
          <a:lstStyle/>
          <a:p>
            <a:pPr algn="ctr"/>
            <a:endParaRPr lang="pl-PL" sz="4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94428" y="1600168"/>
            <a:ext cx="8915322" cy="2158212"/>
          </a:xfrm>
          <a:prstGeom prst="rect">
            <a:avLst/>
          </a:prstGeom>
        </p:spPr>
        <p:txBody>
          <a:bodyPr lIns="95800" tIns="47750" rIns="95800" bIns="47750">
            <a:normAutofit/>
          </a:bodyPr>
          <a:lstStyle/>
          <a:p>
            <a:endParaRPr lang="pl-PL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94428" y="3963560"/>
            <a:ext cx="8915322" cy="2158212"/>
          </a:xfrm>
          <a:prstGeom prst="rect">
            <a:avLst/>
          </a:prstGeom>
        </p:spPr>
        <p:txBody>
          <a:bodyPr lIns="95800" tIns="47750" rIns="95800" bIns="47750">
            <a:normAutofit/>
          </a:bodyPr>
          <a:lstStyle/>
          <a:p>
            <a:endParaRPr lang="pl-PL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94428" y="274232"/>
            <a:ext cx="8915322" cy="1143117"/>
          </a:xfrm>
          <a:prstGeom prst="rect">
            <a:avLst/>
          </a:prstGeom>
        </p:spPr>
        <p:txBody>
          <a:bodyPr lIns="95800" tIns="47750" rIns="95800" bIns="47750" anchor="ctr"/>
          <a:lstStyle/>
          <a:p>
            <a:pPr algn="ctr"/>
            <a:endParaRPr lang="pl-PL" sz="4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94428" y="1600168"/>
            <a:ext cx="4350470" cy="2158212"/>
          </a:xfrm>
          <a:prstGeom prst="rect">
            <a:avLst/>
          </a:prstGeom>
        </p:spPr>
        <p:txBody>
          <a:bodyPr lIns="95800" tIns="47750" rIns="95800" bIns="47750">
            <a:normAutofit/>
          </a:bodyPr>
          <a:lstStyle/>
          <a:p>
            <a:endParaRPr lang="pl-PL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062828" y="1600168"/>
            <a:ext cx="4350470" cy="2158212"/>
          </a:xfrm>
          <a:prstGeom prst="rect">
            <a:avLst/>
          </a:prstGeom>
        </p:spPr>
        <p:txBody>
          <a:bodyPr lIns="95800" tIns="47750" rIns="95800" bIns="47750">
            <a:normAutofit/>
          </a:bodyPr>
          <a:lstStyle/>
          <a:p>
            <a:endParaRPr lang="pl-PL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062828" y="3963560"/>
            <a:ext cx="4350470" cy="2158212"/>
          </a:xfrm>
          <a:prstGeom prst="rect">
            <a:avLst/>
          </a:prstGeom>
        </p:spPr>
        <p:txBody>
          <a:bodyPr lIns="95800" tIns="47750" rIns="95800" bIns="47750">
            <a:normAutofit/>
          </a:bodyPr>
          <a:lstStyle/>
          <a:p>
            <a:endParaRPr lang="pl-PL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94428" y="3963560"/>
            <a:ext cx="4350470" cy="2158212"/>
          </a:xfrm>
          <a:prstGeom prst="rect">
            <a:avLst/>
          </a:prstGeom>
        </p:spPr>
        <p:txBody>
          <a:bodyPr lIns="95800" tIns="47750" rIns="95800" bIns="47750">
            <a:normAutofit/>
          </a:bodyPr>
          <a:lstStyle/>
          <a:p>
            <a:endParaRPr lang="pl-PL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94428" y="274232"/>
            <a:ext cx="8915322" cy="1143117"/>
          </a:xfrm>
          <a:prstGeom prst="rect">
            <a:avLst/>
          </a:prstGeom>
        </p:spPr>
        <p:txBody>
          <a:bodyPr lIns="95800" tIns="47750" rIns="95800" bIns="47750" anchor="ctr"/>
          <a:lstStyle/>
          <a:p>
            <a:pPr algn="ctr"/>
            <a:endParaRPr lang="pl-PL" sz="4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94427" y="1600168"/>
            <a:ext cx="2870380" cy="2158212"/>
          </a:xfrm>
          <a:prstGeom prst="rect">
            <a:avLst/>
          </a:prstGeom>
        </p:spPr>
        <p:txBody>
          <a:bodyPr lIns="95800" tIns="47750" rIns="95800" bIns="47750">
            <a:normAutofit/>
          </a:bodyPr>
          <a:lstStyle/>
          <a:p>
            <a:endParaRPr lang="pl-PL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508558" y="1600168"/>
            <a:ext cx="2870380" cy="2158212"/>
          </a:xfrm>
          <a:prstGeom prst="rect">
            <a:avLst/>
          </a:prstGeom>
        </p:spPr>
        <p:txBody>
          <a:bodyPr lIns="95800" tIns="47750" rIns="95800" bIns="47750">
            <a:normAutofit/>
          </a:bodyPr>
          <a:lstStyle/>
          <a:p>
            <a:endParaRPr lang="pl-PL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523043" y="1600168"/>
            <a:ext cx="2870380" cy="2158212"/>
          </a:xfrm>
          <a:prstGeom prst="rect">
            <a:avLst/>
          </a:prstGeom>
        </p:spPr>
        <p:txBody>
          <a:bodyPr lIns="95800" tIns="47750" rIns="95800" bIns="47750">
            <a:normAutofit/>
          </a:bodyPr>
          <a:lstStyle/>
          <a:p>
            <a:endParaRPr lang="pl-PL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523043" y="3963560"/>
            <a:ext cx="2870380" cy="2158212"/>
          </a:xfrm>
          <a:prstGeom prst="rect">
            <a:avLst/>
          </a:prstGeom>
        </p:spPr>
        <p:txBody>
          <a:bodyPr lIns="95800" tIns="47750" rIns="95800" bIns="47750">
            <a:normAutofit/>
          </a:bodyPr>
          <a:lstStyle/>
          <a:p>
            <a:endParaRPr lang="pl-PL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508558" y="3963560"/>
            <a:ext cx="2870380" cy="2158212"/>
          </a:xfrm>
          <a:prstGeom prst="rect">
            <a:avLst/>
          </a:prstGeom>
        </p:spPr>
        <p:txBody>
          <a:bodyPr lIns="95800" tIns="47750" rIns="95800" bIns="47750">
            <a:normAutofit/>
          </a:bodyPr>
          <a:lstStyle/>
          <a:p>
            <a:endParaRPr lang="pl-PL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494427" y="3963560"/>
            <a:ext cx="2870380" cy="2158212"/>
          </a:xfrm>
          <a:prstGeom prst="rect">
            <a:avLst/>
          </a:prstGeom>
        </p:spPr>
        <p:txBody>
          <a:bodyPr lIns="95800" tIns="47750" rIns="95800" bIns="47750">
            <a:normAutofit/>
          </a:bodyPr>
          <a:lstStyle/>
          <a:p>
            <a:endParaRPr lang="pl-PL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94428" y="274232"/>
            <a:ext cx="8915322" cy="1143117"/>
          </a:xfrm>
          <a:prstGeom prst="rect">
            <a:avLst/>
          </a:prstGeom>
        </p:spPr>
        <p:txBody>
          <a:bodyPr lIns="95800" tIns="47750" rIns="95800" bIns="47750" anchor="ctr"/>
          <a:lstStyle/>
          <a:p>
            <a:pPr algn="ctr"/>
            <a:endParaRPr lang="pl-PL" sz="4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94428" y="1600169"/>
            <a:ext cx="8915322" cy="4525044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spcBef>
                <a:spcPts val="833"/>
              </a:spcBef>
              <a:defRPr/>
            </a:lvl1pPr>
          </a:lstStyle>
          <a:p>
            <a:pPr algn="ctr">
              <a:spcBef>
                <a:spcPts val="998"/>
              </a:spcBef>
            </a:pPr>
            <a:endParaRPr lang="pl-PL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94428" y="274232"/>
            <a:ext cx="8915322" cy="1143117"/>
          </a:xfrm>
          <a:prstGeom prst="rect">
            <a:avLst/>
          </a:prstGeom>
        </p:spPr>
        <p:txBody>
          <a:bodyPr lIns="95800" tIns="47750" rIns="95800" bIns="47750" anchor="ctr"/>
          <a:lstStyle/>
          <a:p>
            <a:pPr algn="ctr"/>
            <a:endParaRPr lang="pl-PL" sz="4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94428" y="1600169"/>
            <a:ext cx="8915322" cy="4525044"/>
          </a:xfrm>
          <a:prstGeom prst="rect">
            <a:avLst/>
          </a:prstGeom>
        </p:spPr>
        <p:txBody>
          <a:bodyPr lIns="95800" tIns="47750" rIns="95800" bIns="47750">
            <a:normAutofit/>
          </a:bodyPr>
          <a:lstStyle/>
          <a:p>
            <a:endParaRPr lang="pl-PL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94428" y="274232"/>
            <a:ext cx="8915322" cy="1143117"/>
          </a:xfrm>
          <a:prstGeom prst="rect">
            <a:avLst/>
          </a:prstGeom>
        </p:spPr>
        <p:txBody>
          <a:bodyPr lIns="95800" tIns="47750" rIns="95800" bIns="47750" anchor="ctr"/>
          <a:lstStyle/>
          <a:p>
            <a:pPr algn="ctr"/>
            <a:endParaRPr lang="pl-PL" sz="4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94428" y="1600169"/>
            <a:ext cx="4350470" cy="4525044"/>
          </a:xfrm>
          <a:prstGeom prst="rect">
            <a:avLst/>
          </a:prstGeom>
        </p:spPr>
        <p:txBody>
          <a:bodyPr lIns="95800" tIns="47750" rIns="95800" bIns="47750">
            <a:normAutofit/>
          </a:bodyPr>
          <a:lstStyle/>
          <a:p>
            <a:endParaRPr lang="pl-PL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062828" y="1600169"/>
            <a:ext cx="4350470" cy="4525044"/>
          </a:xfrm>
          <a:prstGeom prst="rect">
            <a:avLst/>
          </a:prstGeom>
        </p:spPr>
        <p:txBody>
          <a:bodyPr lIns="95800" tIns="47750" rIns="95800" bIns="47750">
            <a:normAutofit/>
          </a:bodyPr>
          <a:lstStyle/>
          <a:p>
            <a:endParaRPr lang="pl-PL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94428" y="274232"/>
            <a:ext cx="8915322" cy="1143117"/>
          </a:xfrm>
          <a:prstGeom prst="rect">
            <a:avLst/>
          </a:prstGeom>
        </p:spPr>
        <p:txBody>
          <a:bodyPr lIns="95800" tIns="47750" rIns="95800" bIns="47750" anchor="ctr"/>
          <a:lstStyle/>
          <a:p>
            <a:pPr algn="ctr"/>
            <a:endParaRPr lang="pl-PL" sz="4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94428" y="274231"/>
            <a:ext cx="8915322" cy="5299819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spcBef>
                <a:spcPts val="833"/>
              </a:spcBef>
              <a:defRPr/>
            </a:lvl1pPr>
          </a:lstStyle>
          <a:p>
            <a:pPr algn="ctr">
              <a:spcBef>
                <a:spcPts val="998"/>
              </a:spcBef>
            </a:pPr>
            <a:endParaRPr lang="pl-PL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94428" y="274232"/>
            <a:ext cx="8915322" cy="1143117"/>
          </a:xfrm>
          <a:prstGeom prst="rect">
            <a:avLst/>
          </a:prstGeom>
        </p:spPr>
        <p:txBody>
          <a:bodyPr lIns="95800" tIns="47750" rIns="95800" bIns="47750" anchor="ctr"/>
          <a:lstStyle/>
          <a:p>
            <a:pPr algn="ctr"/>
            <a:endParaRPr lang="pl-PL" sz="4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94428" y="1600168"/>
            <a:ext cx="4350470" cy="2158212"/>
          </a:xfrm>
          <a:prstGeom prst="rect">
            <a:avLst/>
          </a:prstGeom>
        </p:spPr>
        <p:txBody>
          <a:bodyPr lIns="95800" tIns="47750" rIns="95800" bIns="47750">
            <a:normAutofit/>
          </a:bodyPr>
          <a:lstStyle/>
          <a:p>
            <a:endParaRPr lang="pl-PL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94428" y="3963560"/>
            <a:ext cx="4350470" cy="2158212"/>
          </a:xfrm>
          <a:prstGeom prst="rect">
            <a:avLst/>
          </a:prstGeom>
        </p:spPr>
        <p:txBody>
          <a:bodyPr lIns="95800" tIns="47750" rIns="95800" bIns="47750">
            <a:normAutofit/>
          </a:bodyPr>
          <a:lstStyle/>
          <a:p>
            <a:endParaRPr lang="pl-PL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062828" y="1600169"/>
            <a:ext cx="4350470" cy="4525044"/>
          </a:xfrm>
          <a:prstGeom prst="rect">
            <a:avLst/>
          </a:prstGeom>
        </p:spPr>
        <p:txBody>
          <a:bodyPr lIns="95800" tIns="47750" rIns="95800" bIns="47750">
            <a:normAutofit/>
          </a:bodyPr>
          <a:lstStyle/>
          <a:p>
            <a:endParaRPr lang="pl-PL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94428" y="274232"/>
            <a:ext cx="8915322" cy="1143117"/>
          </a:xfrm>
          <a:prstGeom prst="rect">
            <a:avLst/>
          </a:prstGeom>
        </p:spPr>
        <p:txBody>
          <a:bodyPr lIns="95800" tIns="47750" rIns="95800" bIns="47750" anchor="ctr"/>
          <a:lstStyle/>
          <a:p>
            <a:pPr algn="ctr"/>
            <a:endParaRPr lang="pl-PL" sz="4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94428" y="1600169"/>
            <a:ext cx="4350470" cy="4525044"/>
          </a:xfrm>
          <a:prstGeom prst="rect">
            <a:avLst/>
          </a:prstGeom>
        </p:spPr>
        <p:txBody>
          <a:bodyPr lIns="95800" tIns="47750" rIns="95800" bIns="47750">
            <a:normAutofit/>
          </a:bodyPr>
          <a:lstStyle/>
          <a:p>
            <a:endParaRPr lang="pl-PL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062828" y="1600168"/>
            <a:ext cx="4350470" cy="2158212"/>
          </a:xfrm>
          <a:prstGeom prst="rect">
            <a:avLst/>
          </a:prstGeom>
        </p:spPr>
        <p:txBody>
          <a:bodyPr lIns="95800" tIns="47750" rIns="95800" bIns="47750">
            <a:normAutofit/>
          </a:bodyPr>
          <a:lstStyle/>
          <a:p>
            <a:endParaRPr lang="pl-PL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062828" y="3963560"/>
            <a:ext cx="4350470" cy="2158212"/>
          </a:xfrm>
          <a:prstGeom prst="rect">
            <a:avLst/>
          </a:prstGeom>
        </p:spPr>
        <p:txBody>
          <a:bodyPr lIns="95800" tIns="47750" rIns="95800" bIns="47750">
            <a:normAutofit/>
          </a:bodyPr>
          <a:lstStyle/>
          <a:p>
            <a:endParaRPr lang="pl-PL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94428" y="274232"/>
            <a:ext cx="8915322" cy="1143117"/>
          </a:xfrm>
          <a:prstGeom prst="rect">
            <a:avLst/>
          </a:prstGeom>
        </p:spPr>
        <p:txBody>
          <a:bodyPr lIns="95800" tIns="47750" rIns="95800" bIns="47750" anchor="ctr"/>
          <a:lstStyle/>
          <a:p>
            <a:pPr algn="ctr"/>
            <a:endParaRPr lang="pl-PL" sz="4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94428" y="1600168"/>
            <a:ext cx="4350470" cy="2158212"/>
          </a:xfrm>
          <a:prstGeom prst="rect">
            <a:avLst/>
          </a:prstGeom>
        </p:spPr>
        <p:txBody>
          <a:bodyPr lIns="95800" tIns="47750" rIns="95800" bIns="47750">
            <a:normAutofit/>
          </a:bodyPr>
          <a:lstStyle/>
          <a:p>
            <a:endParaRPr lang="pl-PL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062828" y="1600168"/>
            <a:ext cx="4350470" cy="2158212"/>
          </a:xfrm>
          <a:prstGeom prst="rect">
            <a:avLst/>
          </a:prstGeom>
        </p:spPr>
        <p:txBody>
          <a:bodyPr lIns="95800" tIns="47750" rIns="95800" bIns="47750">
            <a:normAutofit/>
          </a:bodyPr>
          <a:lstStyle/>
          <a:p>
            <a:endParaRPr lang="pl-PL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94428" y="3963560"/>
            <a:ext cx="8915322" cy="2158212"/>
          </a:xfrm>
          <a:prstGeom prst="rect">
            <a:avLst/>
          </a:prstGeom>
        </p:spPr>
        <p:txBody>
          <a:bodyPr lIns="95800" tIns="47750" rIns="95800" bIns="47750">
            <a:normAutofit/>
          </a:bodyPr>
          <a:lstStyle/>
          <a:p>
            <a:endParaRPr lang="pl-PL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94428" y="274232"/>
            <a:ext cx="8915322" cy="1143117"/>
          </a:xfrm>
          <a:prstGeom prst="rect">
            <a:avLst/>
          </a:prstGeom>
        </p:spPr>
        <p:txBody>
          <a:bodyPr lIns="95800" tIns="47750" rIns="95800" bIns="47750" anchor="ctr"/>
          <a:lstStyle/>
          <a:p>
            <a:pPr algn="ctr"/>
            <a:r>
              <a:rPr lang="pl-PL" sz="4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tytułu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94428" y="1600169"/>
            <a:ext cx="8915322" cy="4525044"/>
          </a:xfrm>
          <a:prstGeom prst="rect">
            <a:avLst/>
          </a:prstGeom>
        </p:spPr>
        <p:txBody>
          <a:bodyPr lIns="95800" tIns="47750" rIns="95800" bIns="47750">
            <a:normAutofit/>
          </a:bodyPr>
          <a:lstStyle/>
          <a:p>
            <a:pPr marL="430200" indent="-430200">
              <a:spcBef>
                <a:spcPts val="998"/>
              </a:spcBef>
              <a:buClr>
                <a:srgbClr val="000000"/>
              </a:buClr>
              <a:buFont typeface="Arial"/>
              <a:buChar char="•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tekstu konspektu</a:t>
            </a:r>
          </a:p>
          <a:p>
            <a:pPr marL="777207" lvl="1" indent="-297910">
              <a:spcBef>
                <a:spcPts val="833"/>
              </a:spcBef>
              <a:buClr>
                <a:srgbClr val="000000"/>
              </a:buClr>
              <a:buFont typeface="Arial"/>
              <a:buChar char="–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Drugi poziom konspektu</a:t>
            </a:r>
          </a:p>
          <a:p>
            <a:pPr marL="1195542" lvl="2" indent="-238147">
              <a:spcBef>
                <a:spcPts val="833"/>
              </a:spcBef>
              <a:buClr>
                <a:srgbClr val="000000"/>
              </a:buClr>
              <a:buFont typeface="Arial"/>
              <a:buChar char="•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Trzeci poziom konspektu</a:t>
            </a:r>
          </a:p>
          <a:p>
            <a:pPr marL="1675140" lvl="3" indent="-238448">
              <a:spcBef>
                <a:spcPts val="833"/>
              </a:spcBef>
              <a:buClr>
                <a:srgbClr val="000000"/>
              </a:buClr>
              <a:buFont typeface="Arial"/>
              <a:buChar char="–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Czwarty poziom konspektu</a:t>
            </a:r>
          </a:p>
          <a:p>
            <a:pPr marL="2154438" lvl="4" indent="-238448">
              <a:spcBef>
                <a:spcPts val="833"/>
              </a:spcBef>
              <a:buClr>
                <a:srgbClr val="000000"/>
              </a:buClr>
              <a:buFont typeface="Arial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Piąty poziom konspektu</a:t>
            </a:r>
          </a:p>
          <a:p>
            <a:pPr marL="2154438" lvl="5" indent="-238448">
              <a:spcBef>
                <a:spcPts val="833"/>
              </a:spcBef>
              <a:buClr>
                <a:srgbClr val="000000"/>
              </a:buClr>
              <a:buFont typeface="Arial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Szósty poziom konspektu</a:t>
            </a:r>
          </a:p>
          <a:p>
            <a:pPr marL="2154438" lvl="6" indent="-238448">
              <a:spcBef>
                <a:spcPts val="833"/>
              </a:spcBef>
              <a:buClr>
                <a:srgbClr val="000000"/>
              </a:buClr>
              <a:buFont typeface="Arial"/>
              <a:buChar char="»"/>
            </a:pPr>
            <a:r>
              <a:rPr lang="pl-PL" sz="3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Siódmy poziom konspektu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494431" y="6244635"/>
            <a:ext cx="2312063" cy="475726"/>
          </a:xfrm>
          <a:prstGeom prst="rect">
            <a:avLst/>
          </a:prstGeom>
        </p:spPr>
        <p:txBody>
          <a:bodyPr lIns="95800" tIns="47750" rIns="95800" bIns="47750"/>
          <a:lstStyle/>
          <a:p>
            <a:endParaRPr lang="pl-PL" sz="11500" b="0" i="1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eorgia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383620" y="6244635"/>
            <a:ext cx="3136584" cy="475726"/>
          </a:xfrm>
          <a:prstGeom prst="rect">
            <a:avLst/>
          </a:prstGeom>
        </p:spPr>
        <p:txBody>
          <a:bodyPr lIns="95800" tIns="47750" rIns="95800" bIns="47750"/>
          <a:lstStyle/>
          <a:p>
            <a:endParaRPr lang="pl-PL" sz="11500" b="0" i="1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eorgia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097687" y="6244635"/>
            <a:ext cx="2311708" cy="475726"/>
          </a:xfrm>
          <a:prstGeom prst="rect">
            <a:avLst/>
          </a:prstGeom>
        </p:spPr>
        <p:txBody>
          <a:bodyPr lIns="95800" tIns="47750" rIns="95800" bIns="47750"/>
          <a:lstStyle/>
          <a:p>
            <a:pPr algn="r">
              <a:lnSpc>
                <a:spcPct val="100000"/>
              </a:lnSpc>
            </a:pPr>
            <a:fld id="{1BB4D294-4F87-42D7-9F0E-0E1382478FED}" type="slidenum">
              <a:rPr lang="en-US" sz="15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‹#›</a:t>
            </a:fld>
            <a:endParaRPr lang="pl-PL" sz="1500" b="0" i="1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eorgi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>
      <a:lvl1pPr marL="358873" indent="-358873">
        <a:spcBef>
          <a:spcPts val="833"/>
        </a:spcBef>
        <a:buClr>
          <a:srgbClr val="000000"/>
        </a:buClr>
        <a:buFont typeface="Arial"/>
        <a:buChar char="•"/>
        <a:defRPr/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Shape 1"/>
          <p:cNvSpPr txBox="1"/>
          <p:nvPr/>
        </p:nvSpPr>
        <p:spPr>
          <a:xfrm>
            <a:off x="743241" y="2130199"/>
            <a:ext cx="8417345" cy="1469196"/>
          </a:xfrm>
          <a:prstGeom prst="rect">
            <a:avLst/>
          </a:prstGeom>
          <a:noFill/>
          <a:ln>
            <a:noFill/>
          </a:ln>
        </p:spPr>
        <p:txBody>
          <a:bodyPr lIns="95800" tIns="47750" rIns="95800" bIns="47750" anchor="ctr"/>
          <a:lstStyle/>
          <a:p>
            <a:pPr algn="ctr"/>
            <a:r>
              <a:rPr lang="pl-PL" sz="46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Owoce II</a:t>
            </a:r>
            <a:r>
              <a:t/>
            </a:r>
            <a:br/>
            <a:r>
              <a:rPr lang="pl-PL" sz="46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Fruit II</a:t>
            </a:r>
          </a:p>
        </p:txBody>
      </p:sp>
      <p:sp>
        <p:nvSpPr>
          <p:cNvPr id="48" name="TextShape 2"/>
          <p:cNvSpPr txBox="1"/>
          <p:nvPr/>
        </p:nvSpPr>
        <p:spPr>
          <a:xfrm>
            <a:off x="1485061" y="3885420"/>
            <a:ext cx="6933705" cy="1752272"/>
          </a:xfrm>
          <a:prstGeom prst="rect">
            <a:avLst/>
          </a:prstGeom>
          <a:noFill/>
          <a:ln>
            <a:noFill/>
          </a:ln>
        </p:spPr>
        <p:txBody>
          <a:bodyPr lIns="95800" tIns="47750" rIns="95800" bIns="47750"/>
          <a:lstStyle/>
          <a:p>
            <a:pPr algn="ctr">
              <a:spcBef>
                <a:spcPts val="833"/>
              </a:spcBef>
            </a:pPr>
            <a:r>
              <a:rPr lang="pl-PL" sz="3300" spc="-1">
                <a:solidFill>
                  <a:srgbClr val="A6A6A6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autor:</a:t>
            </a:r>
            <a:endParaRPr lang="pl-PL" sz="33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spcBef>
                <a:spcPts val="833"/>
              </a:spcBef>
            </a:pPr>
            <a:r>
              <a:rPr lang="pl-PL" sz="3300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omic Sans MS"/>
              </a:rPr>
              <a:t>fundacja ingenium</a:t>
            </a:r>
            <a:endParaRPr lang="pl-PL" sz="33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Shape 1"/>
          <p:cNvSpPr txBox="1"/>
          <p:nvPr/>
        </p:nvSpPr>
        <p:spPr>
          <a:xfrm>
            <a:off x="494075" y="2130199"/>
            <a:ext cx="8666511" cy="2516972"/>
          </a:xfrm>
          <a:prstGeom prst="rect">
            <a:avLst/>
          </a:prstGeom>
          <a:noFill/>
          <a:ln>
            <a:noFill/>
          </a:ln>
        </p:spPr>
        <p:txBody>
          <a:bodyPr lIns="95800" tIns="47750" rIns="95800" bIns="47750" anchor="ctr"/>
          <a:lstStyle/>
          <a:p>
            <a:pPr algn="ctr"/>
            <a:r>
              <a:rPr lang="pl-PL" sz="12000" b="1" spc="-1" dirty="0" err="1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cherries</a:t>
            </a:r>
            <a:endParaRPr lang="pl-PL" sz="1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79" y="-387424"/>
            <a:ext cx="6048672" cy="8064896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Shape 1"/>
          <p:cNvSpPr txBox="1"/>
          <p:nvPr/>
        </p:nvSpPr>
        <p:spPr>
          <a:xfrm>
            <a:off x="494075" y="2130199"/>
            <a:ext cx="8666511" cy="2516972"/>
          </a:xfrm>
          <a:prstGeom prst="rect">
            <a:avLst/>
          </a:prstGeom>
          <a:noFill/>
          <a:ln>
            <a:noFill/>
          </a:ln>
        </p:spPr>
        <p:txBody>
          <a:bodyPr lIns="95800" tIns="47750" rIns="95800" bIns="47750" anchor="ctr"/>
          <a:lstStyle/>
          <a:p>
            <a:pPr algn="ctr"/>
            <a:r>
              <a:rPr lang="pl-PL" sz="108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winogrona</a:t>
            </a:r>
            <a:endParaRPr lang="pl-PL" sz="10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Shape 1"/>
          <p:cNvSpPr txBox="1"/>
          <p:nvPr/>
        </p:nvSpPr>
        <p:spPr>
          <a:xfrm>
            <a:off x="494075" y="2130199"/>
            <a:ext cx="8666511" cy="2516972"/>
          </a:xfrm>
          <a:prstGeom prst="rect">
            <a:avLst/>
          </a:prstGeom>
          <a:noFill/>
          <a:ln>
            <a:noFill/>
          </a:ln>
        </p:spPr>
        <p:txBody>
          <a:bodyPr lIns="95800" tIns="47750" rIns="95800" bIns="47750" anchor="ctr"/>
          <a:lstStyle/>
          <a:p>
            <a:pPr algn="ctr"/>
            <a:r>
              <a:rPr lang="pl-PL" sz="12000" b="1" spc="-1" dirty="0" err="1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grapes</a:t>
            </a:r>
            <a:endParaRPr lang="pl-PL" sz="1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738" y="1295959"/>
            <a:ext cx="6629572" cy="4421102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244" y="1023942"/>
            <a:ext cx="6905331" cy="4774211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Shape 1"/>
          <p:cNvSpPr txBox="1"/>
          <p:nvPr/>
        </p:nvSpPr>
        <p:spPr>
          <a:xfrm>
            <a:off x="494075" y="2130199"/>
            <a:ext cx="8666511" cy="2516972"/>
          </a:xfrm>
          <a:prstGeom prst="rect">
            <a:avLst/>
          </a:prstGeom>
          <a:noFill/>
          <a:ln>
            <a:noFill/>
          </a:ln>
        </p:spPr>
        <p:txBody>
          <a:bodyPr lIns="95800" tIns="47750" rIns="95800" bIns="47750" anchor="ctr"/>
          <a:lstStyle/>
          <a:p>
            <a:pPr algn="ctr"/>
            <a:r>
              <a:rPr lang="pl-PL" sz="120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borówki</a:t>
            </a:r>
            <a:endParaRPr lang="pl-PL" sz="1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Shape 1"/>
          <p:cNvSpPr txBox="1"/>
          <p:nvPr/>
        </p:nvSpPr>
        <p:spPr>
          <a:xfrm>
            <a:off x="494075" y="2130199"/>
            <a:ext cx="8666511" cy="2516972"/>
          </a:xfrm>
          <a:prstGeom prst="rect">
            <a:avLst/>
          </a:prstGeom>
          <a:noFill/>
          <a:ln>
            <a:noFill/>
          </a:ln>
        </p:spPr>
        <p:txBody>
          <a:bodyPr lIns="95800" tIns="47750" rIns="95800" bIns="47750" anchor="ctr"/>
          <a:lstStyle/>
          <a:p>
            <a:pPr algn="ctr"/>
            <a:r>
              <a:rPr lang="pl-PL" sz="12000" b="1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cranberries</a:t>
            </a:r>
            <a:endParaRPr lang="pl-PL" sz="1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143" y="1139923"/>
            <a:ext cx="6481874" cy="4856529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Shape 1"/>
          <p:cNvSpPr txBox="1"/>
          <p:nvPr/>
        </p:nvSpPr>
        <p:spPr>
          <a:xfrm>
            <a:off x="494075" y="2130199"/>
            <a:ext cx="8666511" cy="2516972"/>
          </a:xfrm>
          <a:prstGeom prst="rect">
            <a:avLst/>
          </a:prstGeom>
          <a:noFill/>
          <a:ln>
            <a:noFill/>
          </a:ln>
        </p:spPr>
        <p:txBody>
          <a:bodyPr lIns="95800" tIns="47750" rIns="95800" bIns="47750" anchor="ctr"/>
          <a:lstStyle/>
          <a:p>
            <a:pPr algn="ctr"/>
            <a:r>
              <a:rPr lang="pl-PL" sz="120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żurawina</a:t>
            </a:r>
            <a:endParaRPr lang="pl-PL" sz="1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" name="Object 1"/>
          <p:cNvGraphicFramePr/>
          <p:nvPr/>
        </p:nvGraphicFramePr>
        <p:xfrm>
          <a:off x="4127216" y="3100081"/>
          <a:ext cx="1649751" cy="15235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r:id="rId3" imgW="0" imgH="0" progId="">
                  <p:embed/>
                </p:oleObj>
              </mc:Choice>
              <mc:Fallback>
                <p:oleObj r:id="rId3" imgW="0" imgH="0" progId="">
                  <p:embed/>
                  <p:pic>
                    <p:nvPicPr>
                      <p:cNvPr id="50" name="Object 3"/>
                      <p:cNvPicPr/>
                      <p:nvPr/>
                    </p:nvPicPr>
                    <p:blipFill>
                      <a:blip r:embed="rId4"/>
                      <a:stretch/>
                    </p:blipFill>
                    <p:spPr>
                      <a:xfrm>
                        <a:off x="4127216" y="3100081"/>
                        <a:ext cx="1649751" cy="1523501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" name="Picture 2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448" y="47672"/>
            <a:ext cx="6761642" cy="6761643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extShape 1"/>
          <p:cNvSpPr txBox="1"/>
          <p:nvPr/>
        </p:nvSpPr>
        <p:spPr>
          <a:xfrm>
            <a:off x="494075" y="2130199"/>
            <a:ext cx="8666511" cy="2516972"/>
          </a:xfrm>
          <a:prstGeom prst="rect">
            <a:avLst/>
          </a:prstGeom>
          <a:noFill/>
          <a:ln>
            <a:noFill/>
          </a:ln>
        </p:spPr>
        <p:txBody>
          <a:bodyPr lIns="95800" tIns="47750" rIns="95800" bIns="47750" anchor="ctr"/>
          <a:lstStyle/>
          <a:p>
            <a:pPr algn="ctr"/>
            <a:r>
              <a:rPr lang="pl-PL" sz="12000" b="1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cranberries</a:t>
            </a:r>
            <a:endParaRPr lang="pl-PL" sz="1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21" y="1051526"/>
            <a:ext cx="8501936" cy="5113779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Shape 1"/>
          <p:cNvSpPr txBox="1"/>
          <p:nvPr/>
        </p:nvSpPr>
        <p:spPr>
          <a:xfrm>
            <a:off x="494075" y="2130199"/>
            <a:ext cx="8666511" cy="2516972"/>
          </a:xfrm>
          <a:prstGeom prst="rect">
            <a:avLst/>
          </a:prstGeom>
          <a:noFill/>
          <a:ln>
            <a:noFill/>
          </a:ln>
        </p:spPr>
        <p:txBody>
          <a:bodyPr lIns="95800" tIns="47750" rIns="95800" bIns="47750" anchor="ctr"/>
          <a:lstStyle/>
          <a:p>
            <a:pPr algn="ctr"/>
            <a:r>
              <a:rPr lang="pl-PL" sz="120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arbuz</a:t>
            </a:r>
            <a:endParaRPr lang="pl-PL" sz="1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Shape 1"/>
          <p:cNvSpPr txBox="1"/>
          <p:nvPr/>
        </p:nvSpPr>
        <p:spPr>
          <a:xfrm>
            <a:off x="494075" y="2130199"/>
            <a:ext cx="8666511" cy="2516972"/>
          </a:xfrm>
          <a:prstGeom prst="rect">
            <a:avLst/>
          </a:prstGeom>
          <a:noFill/>
          <a:ln>
            <a:noFill/>
          </a:ln>
        </p:spPr>
        <p:txBody>
          <a:bodyPr lIns="95800" tIns="47750" rIns="95800" bIns="47750" anchor="ctr"/>
          <a:lstStyle/>
          <a:p>
            <a:pPr algn="ctr"/>
            <a:r>
              <a:rPr lang="pl-PL" sz="12000" b="1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watermelon</a:t>
            </a:r>
            <a:endParaRPr lang="pl-PL" sz="1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649" y="404664"/>
            <a:ext cx="6448494" cy="591399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Shape 1"/>
          <p:cNvSpPr txBox="1"/>
          <p:nvPr/>
        </p:nvSpPr>
        <p:spPr>
          <a:xfrm>
            <a:off x="494075" y="2130199"/>
            <a:ext cx="8666511" cy="2516972"/>
          </a:xfrm>
          <a:prstGeom prst="rect">
            <a:avLst/>
          </a:prstGeom>
          <a:noFill/>
          <a:ln>
            <a:noFill/>
          </a:ln>
        </p:spPr>
        <p:txBody>
          <a:bodyPr lIns="95800" tIns="47750" rIns="95800" bIns="47750" anchor="ctr"/>
          <a:lstStyle/>
          <a:p>
            <a:pPr algn="ctr"/>
            <a:r>
              <a:rPr lang="pl-PL" sz="120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melon</a:t>
            </a:r>
            <a:endParaRPr lang="pl-PL" sz="1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extShape 1"/>
          <p:cNvSpPr txBox="1"/>
          <p:nvPr/>
        </p:nvSpPr>
        <p:spPr>
          <a:xfrm>
            <a:off x="494075" y="2130199"/>
            <a:ext cx="8666511" cy="2516972"/>
          </a:xfrm>
          <a:prstGeom prst="rect">
            <a:avLst/>
          </a:prstGeom>
          <a:noFill/>
          <a:ln>
            <a:noFill/>
          </a:ln>
        </p:spPr>
        <p:txBody>
          <a:bodyPr lIns="95800" tIns="47750" rIns="95800" bIns="47750" anchor="ctr"/>
          <a:lstStyle/>
          <a:p>
            <a:pPr algn="ctr"/>
            <a:r>
              <a:rPr lang="pl-PL" sz="120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melon</a:t>
            </a:r>
            <a:endParaRPr lang="pl-PL" sz="1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617" y="983752"/>
            <a:ext cx="7103464" cy="568560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Shape 1"/>
          <p:cNvSpPr txBox="1"/>
          <p:nvPr/>
        </p:nvSpPr>
        <p:spPr>
          <a:xfrm>
            <a:off x="494075" y="2130199"/>
            <a:ext cx="8666511" cy="2516972"/>
          </a:xfrm>
          <a:prstGeom prst="rect">
            <a:avLst/>
          </a:prstGeom>
          <a:noFill/>
          <a:ln>
            <a:noFill/>
          </a:ln>
        </p:spPr>
        <p:txBody>
          <a:bodyPr lIns="95800" tIns="47750" rIns="95800" bIns="47750" anchor="ctr"/>
          <a:lstStyle/>
          <a:p>
            <a:pPr algn="ctr"/>
            <a:r>
              <a:rPr lang="pl-PL" sz="120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banan</a:t>
            </a:r>
            <a:endParaRPr lang="pl-PL" sz="1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Shape 1"/>
          <p:cNvSpPr txBox="1"/>
          <p:nvPr/>
        </p:nvSpPr>
        <p:spPr>
          <a:xfrm>
            <a:off x="494075" y="2130199"/>
            <a:ext cx="8666511" cy="2516972"/>
          </a:xfrm>
          <a:prstGeom prst="rect">
            <a:avLst/>
          </a:prstGeom>
          <a:noFill/>
          <a:ln>
            <a:noFill/>
          </a:ln>
        </p:spPr>
        <p:txBody>
          <a:bodyPr lIns="95800" tIns="47750" rIns="95800" bIns="47750" anchor="ctr"/>
          <a:lstStyle/>
          <a:p>
            <a:pPr algn="ctr"/>
            <a:r>
              <a:rPr lang="pl-PL" sz="120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banana</a:t>
            </a:r>
            <a:endParaRPr lang="pl-PL" sz="1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Shape 1"/>
          <p:cNvSpPr txBox="1"/>
          <p:nvPr/>
        </p:nvSpPr>
        <p:spPr>
          <a:xfrm>
            <a:off x="329740" y="2130199"/>
            <a:ext cx="9574441" cy="1469196"/>
          </a:xfrm>
          <a:prstGeom prst="rect">
            <a:avLst/>
          </a:prstGeom>
          <a:noFill/>
          <a:ln>
            <a:noFill/>
          </a:ln>
        </p:spPr>
        <p:txBody>
          <a:bodyPr lIns="95800" tIns="47750" rIns="95800" bIns="47750" anchor="ctr"/>
          <a:lstStyle/>
          <a:p>
            <a:pPr algn="ctr">
              <a:lnSpc>
                <a:spcPct val="100000"/>
              </a:lnSpc>
            </a:pPr>
            <a:r>
              <a:rPr lang="pl-PL" sz="147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 Narrow"/>
              </a:rPr>
              <a:t>Owoce</a:t>
            </a:r>
            <a:endParaRPr lang="pl-PL" sz="147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444" y="332656"/>
            <a:ext cx="4661931" cy="622202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Shape 1"/>
          <p:cNvSpPr txBox="1"/>
          <p:nvPr/>
        </p:nvSpPr>
        <p:spPr>
          <a:xfrm>
            <a:off x="494075" y="2130199"/>
            <a:ext cx="8666511" cy="2516972"/>
          </a:xfrm>
          <a:prstGeom prst="rect">
            <a:avLst/>
          </a:prstGeom>
          <a:noFill/>
          <a:ln>
            <a:noFill/>
          </a:ln>
        </p:spPr>
        <p:txBody>
          <a:bodyPr lIns="95800" tIns="47750" rIns="95800" bIns="47750" anchor="ctr"/>
          <a:lstStyle/>
          <a:p>
            <a:pPr algn="ctr"/>
            <a:r>
              <a:rPr lang="pl-PL" sz="120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ananas</a:t>
            </a:r>
            <a:endParaRPr lang="pl-PL" sz="1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Shape 1"/>
          <p:cNvSpPr txBox="1"/>
          <p:nvPr/>
        </p:nvSpPr>
        <p:spPr>
          <a:xfrm>
            <a:off x="494075" y="2130199"/>
            <a:ext cx="8666511" cy="2516972"/>
          </a:xfrm>
          <a:prstGeom prst="rect">
            <a:avLst/>
          </a:prstGeom>
          <a:noFill/>
          <a:ln>
            <a:noFill/>
          </a:ln>
        </p:spPr>
        <p:txBody>
          <a:bodyPr lIns="95800" tIns="47750" rIns="95800" bIns="47750" anchor="ctr"/>
          <a:lstStyle/>
          <a:p>
            <a:pPr algn="ctr"/>
            <a:r>
              <a:rPr lang="pl-PL" sz="12000" b="1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pineapple</a:t>
            </a:r>
            <a:endParaRPr lang="pl-PL" sz="1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50" y="476674"/>
            <a:ext cx="8951494" cy="5849833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Shape 1"/>
          <p:cNvSpPr txBox="1"/>
          <p:nvPr/>
        </p:nvSpPr>
        <p:spPr>
          <a:xfrm>
            <a:off x="494075" y="2130199"/>
            <a:ext cx="8666511" cy="2516972"/>
          </a:xfrm>
          <a:prstGeom prst="rect">
            <a:avLst/>
          </a:prstGeom>
          <a:noFill/>
          <a:ln>
            <a:noFill/>
          </a:ln>
        </p:spPr>
        <p:txBody>
          <a:bodyPr lIns="95800" tIns="47750" rIns="95800" bIns="47750" anchor="ctr"/>
          <a:lstStyle/>
          <a:p>
            <a:pPr algn="ctr"/>
            <a:r>
              <a:rPr lang="pl-PL" sz="120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mango</a:t>
            </a:r>
            <a:endParaRPr lang="pl-PL" sz="1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Shape 1"/>
          <p:cNvSpPr txBox="1"/>
          <p:nvPr/>
        </p:nvSpPr>
        <p:spPr>
          <a:xfrm>
            <a:off x="494075" y="2130199"/>
            <a:ext cx="8666511" cy="2516972"/>
          </a:xfrm>
          <a:prstGeom prst="rect">
            <a:avLst/>
          </a:prstGeom>
          <a:noFill/>
          <a:ln>
            <a:noFill/>
          </a:ln>
        </p:spPr>
        <p:txBody>
          <a:bodyPr lIns="95800" tIns="47750" rIns="95800" bIns="47750" anchor="ctr"/>
          <a:lstStyle/>
          <a:p>
            <a:pPr algn="ctr"/>
            <a:r>
              <a:rPr lang="pl-PL" sz="120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mango</a:t>
            </a:r>
            <a:endParaRPr lang="pl-PL" sz="1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116552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601" y="620690"/>
            <a:ext cx="7167307" cy="5569695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Shape 1"/>
          <p:cNvSpPr txBox="1"/>
          <p:nvPr/>
        </p:nvSpPr>
        <p:spPr>
          <a:xfrm>
            <a:off x="494075" y="2130199"/>
            <a:ext cx="8666511" cy="2516972"/>
          </a:xfrm>
          <a:prstGeom prst="rect">
            <a:avLst/>
          </a:prstGeom>
          <a:noFill/>
          <a:ln>
            <a:noFill/>
          </a:ln>
        </p:spPr>
        <p:txBody>
          <a:bodyPr lIns="95800" tIns="47750" rIns="95800" bIns="47750" anchor="ctr"/>
          <a:lstStyle/>
          <a:p>
            <a:pPr algn="ctr"/>
            <a:r>
              <a:rPr lang="pl-PL" sz="147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kiwi</a:t>
            </a:r>
            <a:endParaRPr lang="pl-PL" sz="147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Shape 1"/>
          <p:cNvSpPr txBox="1"/>
          <p:nvPr/>
        </p:nvSpPr>
        <p:spPr>
          <a:xfrm>
            <a:off x="494075" y="2130199"/>
            <a:ext cx="8666511" cy="2516972"/>
          </a:xfrm>
          <a:prstGeom prst="rect">
            <a:avLst/>
          </a:prstGeom>
          <a:noFill/>
          <a:ln>
            <a:noFill/>
          </a:ln>
        </p:spPr>
        <p:txBody>
          <a:bodyPr lIns="95800" tIns="47750" rIns="95800" bIns="47750" anchor="ctr"/>
          <a:lstStyle/>
          <a:p>
            <a:pPr algn="ctr"/>
            <a:r>
              <a:rPr lang="pl-PL" sz="120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kiwi</a:t>
            </a:r>
            <a:endParaRPr lang="pl-PL" sz="1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052777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Shape 1"/>
          <p:cNvSpPr txBox="1"/>
          <p:nvPr/>
        </p:nvSpPr>
        <p:spPr>
          <a:xfrm>
            <a:off x="494075" y="2130199"/>
            <a:ext cx="8666511" cy="2516972"/>
          </a:xfrm>
          <a:prstGeom prst="rect">
            <a:avLst/>
          </a:prstGeom>
          <a:noFill/>
          <a:ln>
            <a:noFill/>
          </a:ln>
        </p:spPr>
        <p:txBody>
          <a:bodyPr lIns="95800" tIns="47750" rIns="95800" bIns="47750" anchor="ctr"/>
          <a:lstStyle/>
          <a:p>
            <a:pPr algn="ctr"/>
            <a:r>
              <a:rPr lang="pl-PL" sz="120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kiwi</a:t>
            </a:r>
            <a:endParaRPr lang="pl-PL" sz="1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Shape 1"/>
          <p:cNvSpPr txBox="1"/>
          <p:nvPr/>
        </p:nvSpPr>
        <p:spPr>
          <a:xfrm>
            <a:off x="329740" y="2130199"/>
            <a:ext cx="9574441" cy="1469196"/>
          </a:xfrm>
          <a:prstGeom prst="rect">
            <a:avLst/>
          </a:prstGeom>
          <a:noFill/>
          <a:ln>
            <a:noFill/>
          </a:ln>
        </p:spPr>
        <p:txBody>
          <a:bodyPr lIns="95800" tIns="47750" rIns="95800" bIns="47750" anchor="ctr"/>
          <a:lstStyle/>
          <a:p>
            <a:pPr algn="ctr">
              <a:lnSpc>
                <a:spcPct val="100000"/>
              </a:lnSpc>
            </a:pPr>
            <a:r>
              <a:rPr lang="pl-PL" sz="14700" b="1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 Narrow"/>
              </a:rPr>
              <a:t>Fruit</a:t>
            </a:r>
            <a:endParaRPr lang="pl-PL" sz="147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938" y="667619"/>
            <a:ext cx="6557422" cy="5497687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494075" y="2130199"/>
            <a:ext cx="8666511" cy="2516972"/>
          </a:xfrm>
          <a:prstGeom prst="rect">
            <a:avLst/>
          </a:prstGeom>
          <a:noFill/>
          <a:ln>
            <a:noFill/>
          </a:ln>
        </p:spPr>
        <p:txBody>
          <a:bodyPr lIns="95800" tIns="47750" rIns="95800" bIns="47750" anchor="ctr"/>
          <a:lstStyle/>
          <a:p>
            <a:pPr algn="ctr"/>
            <a:r>
              <a:rPr lang="pl-PL" sz="120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granat</a:t>
            </a:r>
            <a:endParaRPr lang="pl-PL" sz="1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Shape 1"/>
          <p:cNvSpPr txBox="1"/>
          <p:nvPr/>
        </p:nvSpPr>
        <p:spPr>
          <a:xfrm>
            <a:off x="0" y="2130199"/>
            <a:ext cx="9905999" cy="2516972"/>
          </a:xfrm>
          <a:prstGeom prst="rect">
            <a:avLst/>
          </a:prstGeom>
          <a:noFill/>
          <a:ln>
            <a:noFill/>
          </a:ln>
        </p:spPr>
        <p:txBody>
          <a:bodyPr lIns="95800" tIns="47750" rIns="95800" bIns="47750" anchor="ctr"/>
          <a:lstStyle/>
          <a:p>
            <a:pPr algn="ctr"/>
            <a:r>
              <a:rPr lang="pl-PL" sz="12000" b="1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pomegranate</a:t>
            </a:r>
            <a:endParaRPr lang="pl-PL" sz="1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806" y="1074806"/>
            <a:ext cx="6393365" cy="48501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Shape 1"/>
          <p:cNvSpPr txBox="1"/>
          <p:nvPr/>
        </p:nvSpPr>
        <p:spPr>
          <a:xfrm>
            <a:off x="494075" y="2130199"/>
            <a:ext cx="8666511" cy="2516972"/>
          </a:xfrm>
          <a:prstGeom prst="rect">
            <a:avLst/>
          </a:prstGeom>
          <a:noFill/>
          <a:ln>
            <a:noFill/>
          </a:ln>
        </p:spPr>
        <p:txBody>
          <a:bodyPr lIns="95800" tIns="47750" rIns="95800" bIns="47750" anchor="ctr"/>
          <a:lstStyle/>
          <a:p>
            <a:pPr algn="ctr"/>
            <a:r>
              <a:rPr lang="pl-PL" sz="120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rodzynki</a:t>
            </a:r>
            <a:endParaRPr lang="pl-PL" sz="1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Shape 1"/>
          <p:cNvSpPr txBox="1"/>
          <p:nvPr/>
        </p:nvSpPr>
        <p:spPr>
          <a:xfrm>
            <a:off x="494075" y="2130199"/>
            <a:ext cx="8666511" cy="2516972"/>
          </a:xfrm>
          <a:prstGeom prst="rect">
            <a:avLst/>
          </a:prstGeom>
          <a:noFill/>
          <a:ln>
            <a:noFill/>
          </a:ln>
        </p:spPr>
        <p:txBody>
          <a:bodyPr lIns="95800" tIns="47750" rIns="95800" bIns="47750" anchor="ctr"/>
          <a:lstStyle/>
          <a:p>
            <a:pPr algn="ctr"/>
            <a:r>
              <a:rPr lang="pl-PL" sz="12000" b="1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raisins</a:t>
            </a:r>
            <a:endParaRPr lang="pl-PL" sz="1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8"/>
          <p:cNvPicPr/>
          <p:nvPr/>
        </p:nvPicPr>
        <p:blipFill>
          <a:blip r:embed="rId2"/>
          <a:stretch/>
        </p:blipFill>
        <p:spPr>
          <a:xfrm>
            <a:off x="616527" y="1139923"/>
            <a:ext cx="8843270" cy="5165406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Shape 1"/>
          <p:cNvSpPr txBox="1"/>
          <p:nvPr/>
        </p:nvSpPr>
        <p:spPr>
          <a:xfrm>
            <a:off x="494075" y="2130199"/>
            <a:ext cx="8666511" cy="2516972"/>
          </a:xfrm>
          <a:prstGeom prst="rect">
            <a:avLst/>
          </a:prstGeom>
          <a:noFill/>
          <a:ln>
            <a:noFill/>
          </a:ln>
        </p:spPr>
        <p:txBody>
          <a:bodyPr lIns="95800" tIns="47750" rIns="95800" bIns="47750" anchor="ctr"/>
          <a:lstStyle/>
          <a:p>
            <a:pPr algn="ctr"/>
            <a:r>
              <a:rPr lang="pl-PL" sz="120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figi</a:t>
            </a:r>
            <a:endParaRPr lang="pl-PL" sz="1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Shape 1"/>
          <p:cNvSpPr txBox="1"/>
          <p:nvPr/>
        </p:nvSpPr>
        <p:spPr>
          <a:xfrm>
            <a:off x="494075" y="2130199"/>
            <a:ext cx="8666511" cy="2516972"/>
          </a:xfrm>
          <a:prstGeom prst="rect">
            <a:avLst/>
          </a:prstGeom>
          <a:noFill/>
          <a:ln>
            <a:noFill/>
          </a:ln>
        </p:spPr>
        <p:txBody>
          <a:bodyPr lIns="95800" tIns="47750" rIns="95800" bIns="47750" anchor="ctr"/>
          <a:lstStyle/>
          <a:p>
            <a:pPr algn="ctr"/>
            <a:r>
              <a:rPr lang="pl-PL" sz="12000" b="1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figs</a:t>
            </a:r>
            <a:endParaRPr lang="pl-PL" sz="1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666" y="404664"/>
            <a:ext cx="6419217" cy="6112512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" name="Object 1"/>
          <p:cNvGraphicFramePr/>
          <p:nvPr/>
        </p:nvGraphicFramePr>
        <p:xfrm>
          <a:off x="4127216" y="3100081"/>
          <a:ext cx="1649751" cy="15235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4" r:id="rId3" imgW="0" imgH="0" progId="">
                  <p:embed/>
                </p:oleObj>
              </mc:Choice>
              <mc:Fallback>
                <p:oleObj r:id="rId3" imgW="0" imgH="0" progId="">
                  <p:embed/>
                  <p:pic>
                    <p:nvPicPr>
                      <p:cNvPr id="57" name="Object 3"/>
                      <p:cNvPicPr/>
                      <p:nvPr/>
                    </p:nvPicPr>
                    <p:blipFill>
                      <a:blip r:embed="rId4"/>
                      <a:stretch/>
                    </p:blipFill>
                    <p:spPr>
                      <a:xfrm>
                        <a:off x="4127216" y="3100081"/>
                        <a:ext cx="1649751" cy="1523501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8" name="Picture 2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219" y="1370662"/>
            <a:ext cx="6567623" cy="4375643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Shape 1"/>
          <p:cNvSpPr txBox="1"/>
          <p:nvPr/>
        </p:nvSpPr>
        <p:spPr>
          <a:xfrm>
            <a:off x="494075" y="2130199"/>
            <a:ext cx="8666511" cy="2516972"/>
          </a:xfrm>
          <a:prstGeom prst="rect">
            <a:avLst/>
          </a:prstGeom>
          <a:noFill/>
          <a:ln>
            <a:noFill/>
          </a:ln>
        </p:spPr>
        <p:txBody>
          <a:bodyPr lIns="95800" tIns="47750" rIns="95800" bIns="47750" anchor="ctr"/>
          <a:lstStyle/>
          <a:p>
            <a:pPr algn="ctr"/>
            <a:r>
              <a:rPr lang="pl-PL" sz="120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daktyle</a:t>
            </a:r>
            <a:endParaRPr lang="pl-PL" sz="1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Shape 1"/>
          <p:cNvSpPr txBox="1"/>
          <p:nvPr/>
        </p:nvSpPr>
        <p:spPr>
          <a:xfrm>
            <a:off x="494075" y="2130199"/>
            <a:ext cx="8666511" cy="2516972"/>
          </a:xfrm>
          <a:prstGeom prst="rect">
            <a:avLst/>
          </a:prstGeom>
          <a:noFill/>
          <a:ln>
            <a:noFill/>
          </a:ln>
        </p:spPr>
        <p:txBody>
          <a:bodyPr lIns="95800" tIns="47750" rIns="95800" bIns="47750" anchor="ctr"/>
          <a:lstStyle/>
          <a:p>
            <a:pPr algn="ctr"/>
            <a:r>
              <a:rPr lang="pl-PL" sz="12000" b="1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dates</a:t>
            </a:r>
            <a:endParaRPr lang="pl-PL" sz="1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59" y="1412776"/>
            <a:ext cx="7344817" cy="4680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Shape 1"/>
          <p:cNvSpPr txBox="1"/>
          <p:nvPr/>
        </p:nvSpPr>
        <p:spPr>
          <a:xfrm>
            <a:off x="0" y="185056"/>
            <a:ext cx="9906000" cy="6672944"/>
          </a:xfrm>
          <a:prstGeom prst="rect">
            <a:avLst/>
          </a:prstGeom>
          <a:noFill/>
          <a:ln>
            <a:noFill/>
          </a:ln>
        </p:spPr>
        <p:txBody>
          <a:bodyPr vert="vert" lIns="95800" tIns="47750" rIns="95800" bIns="47750" anchor="ctr"/>
          <a:lstStyle/>
          <a:p>
            <a:pPr algn="ctr"/>
            <a:endParaRPr lang="pl-PL" sz="7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r>
              <a:rPr lang="pl-PL" sz="8300" b="1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Owoce</a:t>
            </a:r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r>
              <a:rPr lang="pl-PL" sz="8300" b="1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Fruit</a:t>
            </a:r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r>
              <a:rPr lang="pl-PL" sz="83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czereśnie</a:t>
            </a:r>
          </a:p>
          <a:p>
            <a:pPr algn="ctr"/>
            <a:r>
              <a:rPr lang="pl-PL" sz="8300" b="1" spc="-1" dirty="0" err="1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cherries</a:t>
            </a:r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r>
              <a:rPr lang="pl-PL" sz="83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wiśnie</a:t>
            </a:r>
          </a:p>
          <a:p>
            <a:pPr algn="ctr"/>
            <a:r>
              <a:rPr lang="pl-PL" sz="8300" b="1" spc="-1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cherries</a:t>
            </a:r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7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147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147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255949681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Shape 1"/>
          <p:cNvSpPr txBox="1"/>
          <p:nvPr/>
        </p:nvSpPr>
        <p:spPr>
          <a:xfrm>
            <a:off x="0" y="185056"/>
            <a:ext cx="9906000" cy="6672944"/>
          </a:xfrm>
          <a:prstGeom prst="rect">
            <a:avLst/>
          </a:prstGeom>
          <a:noFill/>
          <a:ln>
            <a:noFill/>
          </a:ln>
        </p:spPr>
        <p:txBody>
          <a:bodyPr vert="vert" lIns="95800" tIns="47750" rIns="95800" bIns="47750" anchor="ctr"/>
          <a:lstStyle/>
          <a:p>
            <a:pPr algn="ctr"/>
            <a:endParaRPr lang="pl-PL" sz="7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r>
              <a:rPr lang="pl-PL" sz="83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winogrona</a:t>
            </a:r>
          </a:p>
          <a:p>
            <a:pPr algn="ctr"/>
            <a:r>
              <a:rPr lang="pl-PL" sz="8300" b="1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grapes</a:t>
            </a:r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r>
              <a:rPr lang="pl-PL" sz="83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borówki</a:t>
            </a:r>
          </a:p>
          <a:p>
            <a:pPr algn="ctr"/>
            <a:r>
              <a:rPr lang="pl-PL" sz="8300" b="1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cranberries</a:t>
            </a:r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r>
              <a:rPr lang="pl-PL" sz="83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żurawina</a:t>
            </a:r>
          </a:p>
          <a:p>
            <a:pPr algn="ctr"/>
            <a:r>
              <a:rPr lang="pl-PL" sz="8300" b="1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cranberries</a:t>
            </a:r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7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147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147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278281475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Shape 1"/>
          <p:cNvSpPr txBox="1"/>
          <p:nvPr/>
        </p:nvSpPr>
        <p:spPr>
          <a:xfrm>
            <a:off x="0" y="135905"/>
            <a:ext cx="8337377" cy="6672944"/>
          </a:xfrm>
          <a:prstGeom prst="rect">
            <a:avLst/>
          </a:prstGeom>
          <a:noFill/>
          <a:ln>
            <a:noFill/>
          </a:ln>
        </p:spPr>
        <p:txBody>
          <a:bodyPr vert="vert" lIns="95800" tIns="47750" rIns="95800" bIns="47750" anchor="ctr"/>
          <a:lstStyle/>
          <a:p>
            <a:pPr algn="ctr"/>
            <a:endParaRPr lang="pl-PL" sz="7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r>
              <a:rPr lang="pl-PL" sz="83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arbuz</a:t>
            </a:r>
          </a:p>
          <a:p>
            <a:pPr algn="ctr"/>
            <a:r>
              <a:rPr lang="pl-PL" sz="8300" b="1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watermelon</a:t>
            </a:r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r>
              <a:rPr lang="pl-PL" sz="83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melon</a:t>
            </a:r>
          </a:p>
          <a:p>
            <a:pPr algn="ctr"/>
            <a:r>
              <a:rPr lang="pl-PL" sz="83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melon</a:t>
            </a:r>
          </a:p>
          <a:p>
            <a:pPr algn="ctr"/>
            <a:r>
              <a:rPr lang="pl-PL" sz="83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banan</a:t>
            </a:r>
          </a:p>
          <a:p>
            <a:pPr algn="ctr"/>
            <a:r>
              <a:rPr lang="pl-PL" sz="8300" b="1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banana</a:t>
            </a:r>
          </a:p>
          <a:p>
            <a:pPr algn="ctr"/>
            <a:r>
              <a:rPr lang="pl-PL" sz="83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ananas</a:t>
            </a: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7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147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147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268359629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Shape 1"/>
          <p:cNvSpPr txBox="1"/>
          <p:nvPr/>
        </p:nvSpPr>
        <p:spPr>
          <a:xfrm>
            <a:off x="2" y="1"/>
            <a:ext cx="8841431" cy="6808849"/>
          </a:xfrm>
          <a:prstGeom prst="rect">
            <a:avLst/>
          </a:prstGeom>
          <a:noFill/>
          <a:ln>
            <a:noFill/>
          </a:ln>
        </p:spPr>
        <p:txBody>
          <a:bodyPr vert="vert" lIns="95800" tIns="47750" rIns="95800" bIns="47750" anchor="ctr"/>
          <a:lstStyle/>
          <a:p>
            <a:pPr algn="ctr"/>
            <a:endParaRPr lang="pl-PL" sz="7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r>
              <a:rPr lang="pl-PL" sz="8300" b="1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pineapple</a:t>
            </a:r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r>
              <a:rPr lang="pl-PL" sz="8300" b="1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mango</a:t>
            </a:r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r>
              <a:rPr lang="pl-PL" sz="83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mango</a:t>
            </a:r>
          </a:p>
          <a:p>
            <a:pPr algn="ctr"/>
            <a:r>
              <a:rPr lang="pl-PL" sz="83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kiwi</a:t>
            </a:r>
          </a:p>
          <a:p>
            <a:pPr algn="ctr"/>
            <a:r>
              <a:rPr lang="pl-PL" sz="83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kiwi</a:t>
            </a:r>
          </a:p>
          <a:p>
            <a:pPr algn="ctr"/>
            <a:r>
              <a:rPr lang="pl-PL" sz="83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granat</a:t>
            </a:r>
          </a:p>
          <a:p>
            <a:pPr algn="ctr"/>
            <a:r>
              <a:rPr lang="pl-PL" sz="8300" b="1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pomegranate</a:t>
            </a:r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7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147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147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354782260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Shape 1"/>
          <p:cNvSpPr txBox="1"/>
          <p:nvPr/>
        </p:nvSpPr>
        <p:spPr>
          <a:xfrm>
            <a:off x="0" y="135905"/>
            <a:ext cx="8625408" cy="6672944"/>
          </a:xfrm>
          <a:prstGeom prst="rect">
            <a:avLst/>
          </a:prstGeom>
          <a:noFill/>
          <a:ln>
            <a:noFill/>
          </a:ln>
        </p:spPr>
        <p:txBody>
          <a:bodyPr vert="vert" lIns="95800" tIns="47750" rIns="95800" bIns="47750" anchor="ctr"/>
          <a:lstStyle/>
          <a:p>
            <a:pPr algn="ctr"/>
            <a:endParaRPr lang="pl-PL" sz="7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r>
              <a:rPr lang="pl-PL" sz="8300" b="1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rodzynki</a:t>
            </a:r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r>
              <a:rPr lang="pl-PL" sz="8300" b="1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raisins</a:t>
            </a:r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r>
              <a:rPr lang="pl-PL" sz="83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figi</a:t>
            </a:r>
          </a:p>
          <a:p>
            <a:pPr algn="ctr"/>
            <a:r>
              <a:rPr lang="pl-PL" sz="8300" b="1" spc="-1" dirty="0" err="1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figs</a:t>
            </a:r>
            <a:endParaRPr lang="pl-PL" sz="8300" b="1" spc="-1" dirty="0" smtClean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r>
              <a:rPr lang="pl-PL" sz="83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daktyle</a:t>
            </a:r>
          </a:p>
          <a:p>
            <a:pPr algn="ctr"/>
            <a:r>
              <a:rPr lang="pl-PL" sz="8300" b="1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dates</a:t>
            </a:r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7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147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147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229829462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Shape 1"/>
          <p:cNvSpPr txBox="1"/>
          <p:nvPr/>
        </p:nvSpPr>
        <p:spPr>
          <a:xfrm>
            <a:off x="0" y="185056"/>
            <a:ext cx="9906000" cy="6672944"/>
          </a:xfrm>
          <a:prstGeom prst="rect">
            <a:avLst/>
          </a:prstGeom>
          <a:noFill/>
          <a:ln>
            <a:noFill/>
          </a:ln>
        </p:spPr>
        <p:txBody>
          <a:bodyPr vert="vert" lIns="95800" tIns="47750" rIns="95800" bIns="47750" anchor="ctr"/>
          <a:lstStyle/>
          <a:p>
            <a:pPr algn="ctr"/>
            <a:endParaRPr lang="pl-PL" sz="7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r>
              <a:rPr lang="pl-PL" sz="8300" b="1" spc="-1" dirty="0" smtClean="0">
                <a:uFill>
                  <a:solidFill>
                    <a:srgbClr val="FFFFFF"/>
                  </a:solidFill>
                </a:uFill>
              </a:rPr>
              <a:t>Owoce</a:t>
            </a:r>
            <a:endParaRPr lang="pl-PL" sz="8300" b="1" spc="-1" dirty="0">
              <a:uFill>
                <a:solidFill>
                  <a:srgbClr val="FFFFFF"/>
                </a:solidFill>
              </a:uFill>
            </a:endParaRPr>
          </a:p>
          <a:p>
            <a:pPr algn="ctr"/>
            <a:r>
              <a:rPr lang="pl-PL" sz="8300" b="1" spc="-1" dirty="0" err="1">
                <a:uFill>
                  <a:solidFill>
                    <a:srgbClr val="FFFFFF"/>
                  </a:solidFill>
                </a:uFill>
              </a:rPr>
              <a:t>Fruit</a:t>
            </a:r>
            <a:endParaRPr lang="pl-PL" sz="8300" b="1" spc="-1" dirty="0">
              <a:uFill>
                <a:solidFill>
                  <a:srgbClr val="FFFFFF"/>
                </a:solidFill>
              </a:uFill>
            </a:endParaRPr>
          </a:p>
          <a:p>
            <a:pPr algn="ctr"/>
            <a:r>
              <a:rPr lang="pl-PL" sz="8300" b="1" spc="-1" dirty="0">
                <a:uFill>
                  <a:solidFill>
                    <a:srgbClr val="FFFFFF"/>
                  </a:solidFill>
                </a:uFill>
              </a:rPr>
              <a:t>czereśnie</a:t>
            </a:r>
          </a:p>
          <a:p>
            <a:pPr algn="ctr"/>
            <a:r>
              <a:rPr lang="pl-PL" sz="8300" b="1" spc="-1" dirty="0" err="1">
                <a:uFill>
                  <a:solidFill>
                    <a:srgbClr val="FFFFFF"/>
                  </a:solidFill>
                </a:uFill>
              </a:rPr>
              <a:t>cheries</a:t>
            </a:r>
            <a:endParaRPr lang="pl-PL" sz="8300" b="1" spc="-1" dirty="0">
              <a:uFill>
                <a:solidFill>
                  <a:srgbClr val="FFFFFF"/>
                </a:solidFill>
              </a:uFill>
            </a:endParaRPr>
          </a:p>
          <a:p>
            <a:pPr algn="ctr"/>
            <a:r>
              <a:rPr lang="pl-PL" sz="8300" b="1" spc="-1" dirty="0">
                <a:uFill>
                  <a:solidFill>
                    <a:srgbClr val="FFFFFF"/>
                  </a:solidFill>
                </a:uFill>
              </a:rPr>
              <a:t>wiśnie</a:t>
            </a:r>
          </a:p>
          <a:p>
            <a:pPr algn="ctr"/>
            <a:r>
              <a:rPr lang="pl-PL" sz="8300" b="1" spc="-1" dirty="0" err="1">
                <a:uFill>
                  <a:solidFill>
                    <a:srgbClr val="FFFFFF"/>
                  </a:solidFill>
                </a:uFill>
              </a:rPr>
              <a:t>cheries</a:t>
            </a:r>
            <a:endParaRPr lang="pl-PL" sz="8300" b="1" spc="-1" dirty="0"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7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147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147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404454602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Shape 1"/>
          <p:cNvSpPr txBox="1"/>
          <p:nvPr/>
        </p:nvSpPr>
        <p:spPr>
          <a:xfrm>
            <a:off x="0" y="185056"/>
            <a:ext cx="9906000" cy="6672944"/>
          </a:xfrm>
          <a:prstGeom prst="rect">
            <a:avLst/>
          </a:prstGeom>
          <a:noFill/>
          <a:ln>
            <a:noFill/>
          </a:ln>
        </p:spPr>
        <p:txBody>
          <a:bodyPr vert="vert" lIns="95800" tIns="47750" rIns="95800" bIns="47750" anchor="ctr"/>
          <a:lstStyle/>
          <a:p>
            <a:pPr algn="ctr"/>
            <a:endParaRPr lang="pl-PL" sz="7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r>
              <a:rPr lang="pl-PL" sz="8300" b="1" spc="-1" dirty="0">
                <a:uFill>
                  <a:solidFill>
                    <a:srgbClr val="FFFFFF"/>
                  </a:solidFill>
                </a:uFill>
              </a:rPr>
              <a:t>winogrona</a:t>
            </a:r>
          </a:p>
          <a:p>
            <a:pPr algn="ctr"/>
            <a:r>
              <a:rPr lang="pl-PL" sz="8300" b="1" spc="-1" dirty="0" err="1">
                <a:uFill>
                  <a:solidFill>
                    <a:srgbClr val="FFFFFF"/>
                  </a:solidFill>
                </a:uFill>
              </a:rPr>
              <a:t>grapes</a:t>
            </a:r>
            <a:endParaRPr lang="pl-PL" sz="8300" b="1" spc="-1" dirty="0">
              <a:uFill>
                <a:solidFill>
                  <a:srgbClr val="FFFFFF"/>
                </a:solidFill>
              </a:uFill>
            </a:endParaRPr>
          </a:p>
          <a:p>
            <a:pPr algn="ctr"/>
            <a:r>
              <a:rPr lang="pl-PL" sz="8300" b="1" spc="-1" dirty="0">
                <a:uFill>
                  <a:solidFill>
                    <a:srgbClr val="FFFFFF"/>
                  </a:solidFill>
                </a:uFill>
              </a:rPr>
              <a:t>borówki</a:t>
            </a:r>
          </a:p>
          <a:p>
            <a:pPr algn="ctr"/>
            <a:r>
              <a:rPr lang="pl-PL" sz="8300" b="1" spc="-1" dirty="0" err="1">
                <a:uFill>
                  <a:solidFill>
                    <a:srgbClr val="FFFFFF"/>
                  </a:solidFill>
                </a:uFill>
              </a:rPr>
              <a:t>cranberries</a:t>
            </a:r>
            <a:endParaRPr lang="pl-PL" sz="8300" b="1" spc="-1" dirty="0">
              <a:uFill>
                <a:solidFill>
                  <a:srgbClr val="FFFFFF"/>
                </a:solidFill>
              </a:uFill>
            </a:endParaRPr>
          </a:p>
          <a:p>
            <a:pPr algn="ctr"/>
            <a:r>
              <a:rPr lang="pl-PL" sz="8300" b="1" spc="-1" dirty="0">
                <a:uFill>
                  <a:solidFill>
                    <a:srgbClr val="FFFFFF"/>
                  </a:solidFill>
                </a:uFill>
              </a:rPr>
              <a:t>żurawina</a:t>
            </a:r>
          </a:p>
          <a:p>
            <a:pPr algn="ctr"/>
            <a:r>
              <a:rPr lang="pl-PL" sz="8300" b="1" spc="-1" dirty="0" err="1">
                <a:uFill>
                  <a:solidFill>
                    <a:srgbClr val="FFFFFF"/>
                  </a:solidFill>
                </a:uFill>
              </a:rPr>
              <a:t>cranberries</a:t>
            </a:r>
            <a:endParaRPr lang="pl-PL" sz="8300" b="1" spc="-1" dirty="0"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7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147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147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347786796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Shape 1"/>
          <p:cNvSpPr txBox="1"/>
          <p:nvPr/>
        </p:nvSpPr>
        <p:spPr>
          <a:xfrm>
            <a:off x="494075" y="2130199"/>
            <a:ext cx="8666511" cy="2516972"/>
          </a:xfrm>
          <a:prstGeom prst="rect">
            <a:avLst/>
          </a:prstGeom>
          <a:noFill/>
          <a:ln>
            <a:noFill/>
          </a:ln>
        </p:spPr>
        <p:txBody>
          <a:bodyPr lIns="95800" tIns="47750" rIns="95800" bIns="47750" anchor="ctr"/>
          <a:lstStyle/>
          <a:p>
            <a:pPr algn="ctr"/>
            <a:r>
              <a:rPr lang="pl-PL" sz="120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czereśnie</a:t>
            </a:r>
            <a:endParaRPr lang="pl-PL" sz="1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Shape 1"/>
          <p:cNvSpPr txBox="1"/>
          <p:nvPr/>
        </p:nvSpPr>
        <p:spPr>
          <a:xfrm>
            <a:off x="0" y="135905"/>
            <a:ext cx="8337377" cy="6672944"/>
          </a:xfrm>
          <a:prstGeom prst="rect">
            <a:avLst/>
          </a:prstGeom>
          <a:noFill/>
          <a:ln>
            <a:noFill/>
          </a:ln>
        </p:spPr>
        <p:txBody>
          <a:bodyPr vert="vert" lIns="95800" tIns="47750" rIns="95800" bIns="47750" anchor="ctr"/>
          <a:lstStyle/>
          <a:p>
            <a:pPr algn="ctr"/>
            <a:endParaRPr lang="pl-PL" sz="7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r>
              <a:rPr lang="pl-PL" sz="8300" b="1" spc="-1" dirty="0">
                <a:uFill>
                  <a:solidFill>
                    <a:srgbClr val="FFFFFF"/>
                  </a:solidFill>
                </a:uFill>
              </a:rPr>
              <a:t>arbuz</a:t>
            </a:r>
          </a:p>
          <a:p>
            <a:pPr algn="ctr"/>
            <a:r>
              <a:rPr lang="pl-PL" sz="8300" b="1" spc="-1" dirty="0" err="1">
                <a:uFill>
                  <a:solidFill>
                    <a:srgbClr val="FFFFFF"/>
                  </a:solidFill>
                </a:uFill>
              </a:rPr>
              <a:t>watermelon</a:t>
            </a:r>
            <a:endParaRPr lang="pl-PL" sz="8300" b="1" spc="-1" dirty="0">
              <a:uFill>
                <a:solidFill>
                  <a:srgbClr val="FFFFFF"/>
                </a:solidFill>
              </a:uFill>
            </a:endParaRPr>
          </a:p>
          <a:p>
            <a:pPr algn="ctr"/>
            <a:r>
              <a:rPr lang="pl-PL" sz="8300" b="1" spc="-1" dirty="0">
                <a:uFill>
                  <a:solidFill>
                    <a:srgbClr val="FFFFFF"/>
                  </a:solidFill>
                </a:uFill>
              </a:rPr>
              <a:t>melon</a:t>
            </a:r>
          </a:p>
          <a:p>
            <a:pPr algn="ctr"/>
            <a:r>
              <a:rPr lang="pl-PL" sz="8300" b="1" spc="-1" dirty="0">
                <a:uFill>
                  <a:solidFill>
                    <a:srgbClr val="FFFFFF"/>
                  </a:solidFill>
                </a:uFill>
              </a:rPr>
              <a:t>melon</a:t>
            </a:r>
          </a:p>
          <a:p>
            <a:pPr algn="ctr"/>
            <a:r>
              <a:rPr lang="pl-PL" sz="8300" b="1" spc="-1" dirty="0">
                <a:uFill>
                  <a:solidFill>
                    <a:srgbClr val="FFFFFF"/>
                  </a:solidFill>
                </a:uFill>
              </a:rPr>
              <a:t>banan</a:t>
            </a:r>
          </a:p>
          <a:p>
            <a:pPr algn="ctr"/>
            <a:r>
              <a:rPr lang="pl-PL" sz="8300" b="1" spc="-1" dirty="0" smtClean="0">
                <a:uFill>
                  <a:solidFill>
                    <a:srgbClr val="FFFFFF"/>
                  </a:solidFill>
                </a:uFill>
              </a:rPr>
              <a:t>banana</a:t>
            </a:r>
          </a:p>
          <a:p>
            <a:pPr algn="ctr"/>
            <a:r>
              <a:rPr lang="pl-PL" sz="8300" b="1" spc="-1" dirty="0">
                <a:uFill>
                  <a:solidFill>
                    <a:srgbClr val="FFFFFF"/>
                  </a:solidFill>
                </a:uFill>
              </a:rPr>
              <a:t>ananas</a:t>
            </a: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7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147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147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85668012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Shape 1"/>
          <p:cNvSpPr txBox="1"/>
          <p:nvPr/>
        </p:nvSpPr>
        <p:spPr>
          <a:xfrm>
            <a:off x="2" y="1"/>
            <a:ext cx="8841431" cy="6808849"/>
          </a:xfrm>
          <a:prstGeom prst="rect">
            <a:avLst/>
          </a:prstGeom>
          <a:noFill/>
          <a:ln>
            <a:noFill/>
          </a:ln>
        </p:spPr>
        <p:txBody>
          <a:bodyPr vert="vert" lIns="95800" tIns="47750" rIns="95800" bIns="47750" anchor="ctr"/>
          <a:lstStyle/>
          <a:p>
            <a:pPr algn="ctr"/>
            <a:endParaRPr lang="pl-PL" sz="7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r>
              <a:rPr lang="pl-PL" sz="8300" b="1" spc="-1" dirty="0" err="1">
                <a:uFill>
                  <a:solidFill>
                    <a:srgbClr val="FFFFFF"/>
                  </a:solidFill>
                </a:uFill>
              </a:rPr>
              <a:t>pineapple</a:t>
            </a:r>
            <a:endParaRPr lang="pl-PL" sz="8300" b="1" spc="-1" dirty="0">
              <a:uFill>
                <a:solidFill>
                  <a:srgbClr val="FFFFFF"/>
                </a:solidFill>
              </a:uFill>
            </a:endParaRPr>
          </a:p>
          <a:p>
            <a:pPr algn="ctr"/>
            <a:r>
              <a:rPr lang="pl-PL" sz="8300" b="1" spc="-1" dirty="0" smtClean="0">
                <a:uFill>
                  <a:solidFill>
                    <a:srgbClr val="FFFFFF"/>
                  </a:solidFill>
                </a:uFill>
              </a:rPr>
              <a:t>mango</a:t>
            </a:r>
            <a:endParaRPr lang="pl-PL" sz="8300" b="1" spc="-1" dirty="0">
              <a:uFill>
                <a:solidFill>
                  <a:srgbClr val="FFFFFF"/>
                </a:solidFill>
              </a:uFill>
            </a:endParaRPr>
          </a:p>
          <a:p>
            <a:pPr algn="ctr"/>
            <a:r>
              <a:rPr lang="pl-PL" sz="8300" b="1" spc="-1" dirty="0">
                <a:uFill>
                  <a:solidFill>
                    <a:srgbClr val="FFFFFF"/>
                  </a:solidFill>
                </a:uFill>
              </a:rPr>
              <a:t>mango</a:t>
            </a:r>
          </a:p>
          <a:p>
            <a:pPr algn="ctr"/>
            <a:r>
              <a:rPr lang="pl-PL" sz="8300" b="1" spc="-1" dirty="0">
                <a:uFill>
                  <a:solidFill>
                    <a:srgbClr val="FFFFFF"/>
                  </a:solidFill>
                </a:uFill>
              </a:rPr>
              <a:t>kiwi</a:t>
            </a:r>
          </a:p>
          <a:p>
            <a:pPr algn="ctr"/>
            <a:r>
              <a:rPr lang="pl-PL" sz="8300" b="1" spc="-1" dirty="0">
                <a:uFill>
                  <a:solidFill>
                    <a:srgbClr val="FFFFFF"/>
                  </a:solidFill>
                </a:uFill>
              </a:rPr>
              <a:t>kiwi</a:t>
            </a:r>
          </a:p>
          <a:p>
            <a:pPr algn="ctr"/>
            <a:r>
              <a:rPr lang="pl-PL" sz="8300" b="1" spc="-1" dirty="0">
                <a:uFill>
                  <a:solidFill>
                    <a:srgbClr val="FFFFFF"/>
                  </a:solidFill>
                </a:uFill>
              </a:rPr>
              <a:t>granat</a:t>
            </a:r>
          </a:p>
          <a:p>
            <a:pPr algn="ctr"/>
            <a:r>
              <a:rPr lang="pl-PL" sz="8300" b="1" spc="-1" dirty="0" err="1">
                <a:uFill>
                  <a:solidFill>
                    <a:srgbClr val="FFFFFF"/>
                  </a:solidFill>
                </a:uFill>
              </a:rPr>
              <a:t>pomegranate</a:t>
            </a:r>
            <a:endParaRPr lang="pl-PL" sz="8300" b="1" spc="-1" dirty="0"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7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147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147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348443345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Shape 1"/>
          <p:cNvSpPr txBox="1"/>
          <p:nvPr/>
        </p:nvSpPr>
        <p:spPr>
          <a:xfrm>
            <a:off x="0" y="135905"/>
            <a:ext cx="8625408" cy="6672944"/>
          </a:xfrm>
          <a:prstGeom prst="rect">
            <a:avLst/>
          </a:prstGeom>
          <a:noFill/>
          <a:ln>
            <a:noFill/>
          </a:ln>
        </p:spPr>
        <p:txBody>
          <a:bodyPr vert="vert" lIns="95800" tIns="47750" rIns="95800" bIns="47750" anchor="ctr"/>
          <a:lstStyle/>
          <a:p>
            <a:pPr algn="ctr"/>
            <a:endParaRPr lang="pl-PL" sz="7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r>
              <a:rPr lang="pl-PL" sz="8300" b="1" spc="-1" dirty="0" smtClean="0">
                <a:uFill>
                  <a:solidFill>
                    <a:srgbClr val="FFFFFF"/>
                  </a:solidFill>
                </a:uFill>
              </a:rPr>
              <a:t>rodzynki</a:t>
            </a:r>
            <a:endParaRPr lang="pl-PL" sz="8300" b="1" spc="-1" dirty="0">
              <a:uFill>
                <a:solidFill>
                  <a:srgbClr val="FFFFFF"/>
                </a:solidFill>
              </a:uFill>
            </a:endParaRPr>
          </a:p>
          <a:p>
            <a:pPr algn="ctr"/>
            <a:r>
              <a:rPr lang="pl-PL" sz="8300" b="1" spc="-1" dirty="0" err="1">
                <a:uFill>
                  <a:solidFill>
                    <a:srgbClr val="FFFFFF"/>
                  </a:solidFill>
                </a:uFill>
              </a:rPr>
              <a:t>raisins</a:t>
            </a:r>
            <a:endParaRPr lang="pl-PL" sz="8300" b="1" spc="-1" dirty="0">
              <a:uFill>
                <a:solidFill>
                  <a:srgbClr val="FFFFFF"/>
                </a:solidFill>
              </a:uFill>
            </a:endParaRPr>
          </a:p>
          <a:p>
            <a:pPr algn="ctr"/>
            <a:r>
              <a:rPr lang="pl-PL" sz="8300" b="1" spc="-1" dirty="0">
                <a:uFill>
                  <a:solidFill>
                    <a:srgbClr val="FFFFFF"/>
                  </a:solidFill>
                </a:uFill>
              </a:rPr>
              <a:t>figi</a:t>
            </a:r>
          </a:p>
          <a:p>
            <a:pPr algn="ctr"/>
            <a:r>
              <a:rPr lang="pl-PL" sz="8300" b="1" spc="-1" dirty="0" err="1" smtClean="0">
                <a:uFill>
                  <a:solidFill>
                    <a:srgbClr val="FFFFFF"/>
                  </a:solidFill>
                </a:uFill>
              </a:rPr>
              <a:t>figs</a:t>
            </a:r>
            <a:endParaRPr lang="pl-PL" sz="8300" b="1" spc="-1" dirty="0" smtClean="0">
              <a:uFill>
                <a:solidFill>
                  <a:srgbClr val="FFFFFF"/>
                </a:solidFill>
              </a:uFill>
            </a:endParaRPr>
          </a:p>
          <a:p>
            <a:pPr algn="ctr"/>
            <a:r>
              <a:rPr lang="pl-PL" sz="8300" b="1" spc="-1" dirty="0">
                <a:uFill>
                  <a:solidFill>
                    <a:srgbClr val="FFFFFF"/>
                  </a:solidFill>
                </a:uFill>
              </a:rPr>
              <a:t>daktyle</a:t>
            </a:r>
          </a:p>
          <a:p>
            <a:pPr algn="ctr"/>
            <a:r>
              <a:rPr lang="pl-PL" sz="8300" b="1" spc="-1" dirty="0" err="1">
                <a:uFill>
                  <a:solidFill>
                    <a:srgbClr val="FFFFFF"/>
                  </a:solidFill>
                </a:uFill>
              </a:rPr>
              <a:t>dates</a:t>
            </a:r>
            <a:endParaRPr lang="pl-PL" sz="8300" b="1" spc="-1" dirty="0"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8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73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147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pl-PL" sz="147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124912790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738" y="1096960"/>
            <a:ext cx="4629070" cy="463629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669480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Shape 1"/>
          <p:cNvSpPr txBox="1"/>
          <p:nvPr/>
        </p:nvSpPr>
        <p:spPr>
          <a:xfrm>
            <a:off x="494075" y="2130199"/>
            <a:ext cx="8666511" cy="2516972"/>
          </a:xfrm>
          <a:prstGeom prst="rect">
            <a:avLst/>
          </a:prstGeom>
          <a:noFill/>
          <a:ln>
            <a:noFill/>
          </a:ln>
        </p:spPr>
        <p:txBody>
          <a:bodyPr lIns="95800" tIns="47750" rIns="95800" bIns="47750" anchor="ctr"/>
          <a:lstStyle/>
          <a:p>
            <a:pPr algn="ctr"/>
            <a:r>
              <a:rPr lang="pl-PL" sz="12000" b="1" spc="-1" dirty="0" err="1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cherries</a:t>
            </a:r>
            <a:endParaRPr lang="pl-PL" sz="1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713" y="1015466"/>
            <a:ext cx="5256585" cy="478979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Shape 1"/>
          <p:cNvSpPr txBox="1"/>
          <p:nvPr/>
        </p:nvSpPr>
        <p:spPr>
          <a:xfrm>
            <a:off x="494075" y="2130199"/>
            <a:ext cx="8666511" cy="2516972"/>
          </a:xfrm>
          <a:prstGeom prst="rect">
            <a:avLst/>
          </a:prstGeom>
          <a:noFill/>
          <a:ln>
            <a:noFill/>
          </a:ln>
        </p:spPr>
        <p:txBody>
          <a:bodyPr lIns="95800" tIns="47750" rIns="95800" bIns="47750" anchor="ctr"/>
          <a:lstStyle/>
          <a:p>
            <a:pPr algn="ctr"/>
            <a:r>
              <a:rPr lang="pl-PL" sz="12000" b="1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wiśnie</a:t>
            </a:r>
            <a:endParaRPr lang="pl-PL" sz="1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2358</TotalTime>
  <Words>104</Words>
  <Application>Microsoft Office PowerPoint</Application>
  <PresentationFormat>Papier A4 (210x297 mm)</PresentationFormat>
  <Paragraphs>209</Paragraphs>
  <Slides>63</Slides>
  <Notes>1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0</vt:i4>
      </vt:variant>
      <vt:variant>
        <vt:lpstr>Tytuły slajdów</vt:lpstr>
      </vt:variant>
      <vt:variant>
        <vt:i4>63</vt:i4>
      </vt:variant>
    </vt:vector>
  </HeadingPairs>
  <TitlesOfParts>
    <vt:vector size="64" baseType="lpstr"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Owoce czytanie Metodą Domana i bity inteligencji</dc:title>
  <dc:subject>Owoce Fruit Doman flashcards</dc:subject>
  <dc:creator>Fundacja Ingenium</dc:creator>
  <cp:keywords>Bity Inteligencji karty do druku Metoda Domana; Metoda Domana The Doman Method Bity inteligencji Bits of intelligence; wczesna edukacja metoda domana; wczesna edukacja karty; Doman flashcards</cp:keywords>
  <dc:description>Pliki do użytku osobistego</dc:description>
  <cp:lastModifiedBy>hp</cp:lastModifiedBy>
  <cp:revision>210</cp:revision>
  <dcterms:created xsi:type="dcterms:W3CDTF">2006-02-27T18:47:12Z</dcterms:created>
  <dcterms:modified xsi:type="dcterms:W3CDTF">2019-09-27T13:04:02Z</dcterms:modified>
  <cp:category>Wczesna edukacja i wspomaganie ozwoju czytanie i bity inteligencji Metodą Domana i Montessorir</cp:category>
  <dc:language>pl-PL</dc:language>
</cp:coreProperties>
</file>