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99" r:id="rId2"/>
    <p:sldId id="256" r:id="rId3"/>
    <p:sldId id="344" r:id="rId4"/>
    <p:sldId id="345" r:id="rId5"/>
    <p:sldId id="346" r:id="rId6"/>
    <p:sldId id="290" r:id="rId7"/>
    <p:sldId id="347" r:id="rId8"/>
    <p:sldId id="311" r:id="rId9"/>
    <p:sldId id="312" r:id="rId10"/>
    <p:sldId id="263" r:id="rId11"/>
    <p:sldId id="316" r:id="rId12"/>
    <p:sldId id="270" r:id="rId13"/>
    <p:sldId id="348" r:id="rId14"/>
    <p:sldId id="294" r:id="rId15"/>
    <p:sldId id="349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17" r:id="rId24"/>
    <p:sldId id="313" r:id="rId25"/>
    <p:sldId id="318" r:id="rId26"/>
    <p:sldId id="309" r:id="rId27"/>
    <p:sldId id="350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9" r:id="rId46"/>
    <p:sldId id="338" r:id="rId47"/>
    <p:sldId id="351" r:id="rId48"/>
    <p:sldId id="340" r:id="rId49"/>
    <p:sldId id="352" r:id="rId50"/>
    <p:sldId id="35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1000" i="1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3300"/>
    <a:srgbClr val="FFFFCC"/>
    <a:srgbClr val="FFFFFF"/>
    <a:srgbClr val="FF9933"/>
    <a:srgbClr val="FFCC00"/>
    <a:srgbClr val="FFFF66"/>
    <a:srgbClr val="EB7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91" autoAdjust="0"/>
  </p:normalViewPr>
  <p:slideViewPr>
    <p:cSldViewPr>
      <p:cViewPr>
        <p:scale>
          <a:sx n="70" d="100"/>
          <a:sy n="70" d="100"/>
        </p:scale>
        <p:origin x="-185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5659A-D2CA-40D1-960A-D242910C99ED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40817-8EDE-4DFD-8109-F823B8FBB7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59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39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41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43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45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47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49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40817-8EDE-4DFD-8109-F823B8FBB770}" type="slidenum">
              <a:rPr lang="pl-PL">
                <a:solidFill>
                  <a:prstClr val="white"/>
                </a:solidFill>
                <a:effectDag name="">
                  <a:cont type="tree" name="">
                    <a:effect ref="fillLine"/>
                    <a:outerShdw dist="38100" dir="13500000" algn="br">
                      <a:prstClr val="white">
                        <a:lumMod val="200000"/>
                        <a:satMod val="200000"/>
                      </a:prstClr>
                    </a:outerShdw>
                  </a:cont>
                  <a:cont type="tree" name="">
                    <a:effect ref="fillLine"/>
                    <a:outerShdw dist="38100" dir="2700000" algn="tl">
                      <a:prstClr val="white">
                        <a:lumMod val="60000"/>
                        <a:satMod val="60000"/>
                      </a:prstClr>
                    </a:outerShdw>
                  </a:cont>
                  <a:effect ref="fillLine"/>
                </a:effectDag>
              </a:rPr>
              <a:pPr/>
              <a:t>50</a:t>
            </a:fld>
            <a:endParaRPr lang="pl-PL">
              <a:solidFill>
                <a:prstClr val="white"/>
              </a:solidFill>
              <a:effectDag name="">
                <a:cont type="tree" name="">
                  <a:effect ref="fillLine"/>
                  <a:outerShdw dist="38100" dir="13500000" algn="br">
                    <a:prstClr val="white">
                      <a:lumMod val="200000"/>
                      <a:satMod val="200000"/>
                    </a:prstClr>
                  </a:outerShdw>
                </a:cont>
                <a:cont type="tree" name="">
                  <a:effect ref="fillLine"/>
                  <a:outerShdw dist="38100" dir="2700000" algn="tl">
                    <a:prstClr val="white">
                      <a:lumMod val="60000"/>
                      <a:satMod val="60000"/>
                    </a:prstClr>
                  </a:outerShdw>
                </a:cont>
                <a:effect ref="fillLine"/>
              </a:effectDag>
            </a:endParaRPr>
          </a:p>
        </p:txBody>
      </p:sp>
    </p:spTree>
    <p:extLst>
      <p:ext uri="{BB962C8B-B14F-4D97-AF65-F5344CB8AC3E}">
        <p14:creationId xmlns:p14="http://schemas.microsoft.com/office/powerpoint/2010/main" val="60896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D544-28CE-4D6E-B223-6C7CF36D027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40242553"/>
      </p:ext>
    </p:extLst>
  </p:cSld>
  <p:clrMapOvr>
    <a:masterClrMapping/>
  </p:clrMapOvr>
  <p:transition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8F912-FA1E-4592-AEA7-FFABCBBEC2A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489450890"/>
      </p:ext>
    </p:extLst>
  </p:cSld>
  <p:clrMapOvr>
    <a:masterClrMapping/>
  </p:clrMapOvr>
  <p:transition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AF82-BCC5-4C9B-9FE9-C7C2D0FAD43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64830174"/>
      </p:ext>
    </p:extLst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676E9-4CB2-4BB8-B555-AC47F6C7F58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06461424"/>
      </p:ext>
    </p:extLst>
  </p:cSld>
  <p:clrMapOvr>
    <a:masterClrMapping/>
  </p:clrMapOvr>
  <p:transition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4874-B3EF-4425-8078-DAF9EBBFF6C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01760071"/>
      </p:ext>
    </p:extLst>
  </p:cSld>
  <p:clrMapOvr>
    <a:masterClrMapping/>
  </p:clrMapOvr>
  <p:transition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AF541-1C2C-47E9-901B-785B546F5ED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57959384"/>
      </p:ext>
    </p:extLst>
  </p:cSld>
  <p:clrMapOvr>
    <a:masterClrMapping/>
  </p:clrMapOvr>
  <p:transition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C1A9D-53EC-4909-9532-2B58AB443002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671551875"/>
      </p:ext>
    </p:extLst>
  </p:cSld>
  <p:clrMapOvr>
    <a:masterClrMapping/>
  </p:clrMapOvr>
  <p:transition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009B-4468-4E90-8D7F-9BC4D0062D0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483793791"/>
      </p:ext>
    </p:extLst>
  </p:cSld>
  <p:clrMapOvr>
    <a:masterClrMapping/>
  </p:clrMapOvr>
  <p:transition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D7BC3-87FB-464F-B5F1-526D987B28D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7506227"/>
      </p:ext>
    </p:extLst>
  </p:cSld>
  <p:clrMapOvr>
    <a:masterClrMapping/>
  </p:clrMapOvr>
  <p:transition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6A413-000A-4C38-81C9-9A809E23160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34704928"/>
      </p:ext>
    </p:extLst>
  </p:cSld>
  <p:clrMapOvr>
    <a:masterClrMapping/>
  </p:clrMapOvr>
  <p:transition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D7CAE-6465-4446-BFE7-FF8086A2F60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28392047"/>
      </p:ext>
    </p:extLst>
  </p:cSld>
  <p:clrMapOvr>
    <a:masterClrMapping/>
  </p:clrMapOvr>
  <p:transition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FC5045-F140-44B2-B1F0-C53D920EF8E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-152400" y="2797175"/>
            <a:ext cx="9144000" cy="1470025"/>
          </a:xfrm>
        </p:spPr>
        <p:txBody>
          <a:bodyPr/>
          <a:lstStyle/>
          <a:p>
            <a:pPr eaLnBrk="1" hangingPunct="1"/>
            <a:r>
              <a:rPr lang="pl-PL" altLang="pl-PL" sz="8000" b="1" dirty="0" smtClean="0">
                <a:solidFill>
                  <a:srgbClr val="FF0000"/>
                </a:solidFill>
              </a:rPr>
              <a:t> </a:t>
            </a:r>
            <a:r>
              <a:rPr lang="pl-PL" altLang="pl-PL" sz="10000" b="1" dirty="0" smtClean="0">
                <a:solidFill>
                  <a:srgbClr val="FF0000"/>
                </a:solidFill>
              </a:rPr>
              <a:t>Państwa Azji    </a:t>
            </a:r>
            <a:br>
              <a:rPr lang="pl-PL" altLang="pl-PL" sz="10000" b="1" dirty="0" smtClean="0">
                <a:solidFill>
                  <a:srgbClr val="FF0000"/>
                </a:solidFill>
              </a:rPr>
            </a:br>
            <a:r>
              <a:rPr lang="pl-PL" altLang="pl-PL" sz="10000" b="1" dirty="0" smtClean="0">
                <a:solidFill>
                  <a:srgbClr val="FF0000"/>
                </a:solidFill>
              </a:rPr>
              <a:t>część II</a:t>
            </a:r>
            <a:endParaRPr lang="pl-PL" altLang="pl-PL" sz="10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8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ctrTitle"/>
          </p:nvPr>
        </p:nvSpPr>
        <p:spPr>
          <a:xfrm>
            <a:off x="0" y="2568575"/>
            <a:ext cx="9144000" cy="1470025"/>
          </a:xfrm>
        </p:spPr>
        <p:txBody>
          <a:bodyPr/>
          <a:lstStyle/>
          <a:p>
            <a:r>
              <a:rPr lang="pl-PL" sz="11000" b="1" dirty="0" smtClean="0">
                <a:solidFill>
                  <a:srgbClr val="FF0000"/>
                </a:solidFill>
              </a:rPr>
              <a:t>Liban</a:t>
            </a:r>
            <a:endParaRPr lang="pl-PL" sz="11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58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688975"/>
            <a:ext cx="8335067" cy="555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61444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1905000"/>
          </a:xfrm>
        </p:spPr>
        <p:txBody>
          <a:bodyPr/>
          <a:lstStyle/>
          <a:p>
            <a:pPr eaLnBrk="1" hangingPunct="1"/>
            <a:r>
              <a:rPr lang="en-US" altLang="pl-PL" sz="13000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altLang="pl-PL" sz="130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pl-PL" altLang="pl-PL" sz="13000" b="1" dirty="0" smtClean="0">
                <a:solidFill>
                  <a:srgbClr val="FF0000"/>
                </a:solidFill>
                <a:latin typeface="Arial Narrow" pitchFamily="34" charset="0"/>
              </a:rPr>
              <a:t>Malediwy</a:t>
            </a:r>
            <a:endParaRPr lang="en-US" altLang="pl-PL" sz="18000" b="1" dirty="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19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941" y="917575"/>
            <a:ext cx="754011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699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91440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Malezja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52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044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524000"/>
            <a:ext cx="8686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42224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315200" cy="335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err="1" smtClean="0">
                <a:solidFill>
                  <a:srgbClr val="FF0000"/>
                </a:solidFill>
                <a:latin typeface="Arial Narrow" pitchFamily="34" charset="0"/>
              </a:rPr>
              <a:t>Mjanma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02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088" y="914400"/>
            <a:ext cx="765436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97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2133600"/>
            <a:ext cx="9601200" cy="2895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Mongolia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01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3716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514600"/>
            <a:ext cx="8839200" cy="147002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Korea Południowa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2062" name="Group 14"/>
          <p:cNvGraphicFramePr>
            <a:graphicFrameLocks noGrp="1"/>
          </p:cNvGraphicFramePr>
          <p:nvPr/>
        </p:nvGraphicFramePr>
        <p:xfrm>
          <a:off x="3638550" y="3292475"/>
          <a:ext cx="1866900" cy="365238"/>
        </p:xfrm>
        <a:graphic>
          <a:graphicData uri="http://schemas.openxmlformats.org/drawingml/2006/table">
            <a:tbl>
              <a:tblPr/>
              <a:tblGrid>
                <a:gridCol w="18669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459" marB="4545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18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Nepal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01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0438" y="685800"/>
            <a:ext cx="450166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89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620000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Oman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282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447800"/>
            <a:ext cx="838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781522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467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Pakistan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6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8082" y="917575"/>
            <a:ext cx="754011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657343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457200" y="1978025"/>
            <a:ext cx="8001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Rosja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282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8082" y="917575"/>
            <a:ext cx="7540118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252971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457200" y="1978025"/>
            <a:ext cx="8001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Singapur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12219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965" y="762000"/>
            <a:ext cx="811133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09588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882" y="917575"/>
            <a:ext cx="754011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06548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Sri Lanka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0534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371600"/>
            <a:ext cx="8250235" cy="412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69083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Syria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36446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48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966" y="762001"/>
            <a:ext cx="8111336" cy="541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897369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2000" b="1" dirty="0" smtClean="0">
                <a:solidFill>
                  <a:srgbClr val="FF0000"/>
                </a:solidFill>
              </a:rPr>
              <a:t>Tadżykistan</a:t>
            </a:r>
            <a:endParaRPr lang="pl-PL" altLang="pl-PL" sz="1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43676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48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1" y="1437483"/>
            <a:ext cx="8118467" cy="405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45152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Tajlandia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22056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919071"/>
            <a:ext cx="7534954" cy="502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407112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Timor Wschodni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19564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447800"/>
            <a:ext cx="8333582" cy="416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617088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514600"/>
            <a:ext cx="8839200" cy="1470025"/>
          </a:xfrm>
        </p:spPr>
        <p:txBody>
          <a:bodyPr/>
          <a:lstStyle/>
          <a:p>
            <a:pPr eaLnBrk="1" hangingPunct="1"/>
            <a:r>
              <a:rPr lang="pl-PL" altLang="pl-PL" sz="14000" b="1" smtClean="0">
                <a:solidFill>
                  <a:srgbClr val="FF0000"/>
                </a:solidFill>
                <a:latin typeface="Arial Narrow" pitchFamily="34" charset="0"/>
              </a:rPr>
              <a:t>Korea Północna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2062" name="Group 14"/>
          <p:cNvGraphicFramePr>
            <a:graphicFrameLocks noGrp="1"/>
          </p:cNvGraphicFramePr>
          <p:nvPr/>
        </p:nvGraphicFramePr>
        <p:xfrm>
          <a:off x="3638550" y="3292475"/>
          <a:ext cx="1866900" cy="365238"/>
        </p:xfrm>
        <a:graphic>
          <a:graphicData uri="http://schemas.openxmlformats.org/drawingml/2006/table">
            <a:tbl>
              <a:tblPr/>
              <a:tblGrid>
                <a:gridCol w="18669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459" marB="4545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61918"/>
      </p:ext>
    </p:extLst>
  </p:cSld>
  <p:clrMapOvr>
    <a:masterClrMapping/>
  </p:clrMapOvr>
  <p:transition advClick="0" advTm="3188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Turcja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6928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806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510" y="921278"/>
            <a:ext cx="7528334" cy="502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263318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0000" b="1" dirty="0" smtClean="0">
                <a:solidFill>
                  <a:srgbClr val="FF0000"/>
                </a:solidFill>
              </a:rPr>
              <a:t>Turkmenistan</a:t>
            </a:r>
            <a:endParaRPr lang="pl-PL" altLang="pl-PL" sz="10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63940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127" y="1066800"/>
            <a:ext cx="742587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84760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147002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Uzbekistan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89144"/>
      </p:ext>
    </p:extLst>
  </p:cSld>
  <p:clrMapOvr>
    <a:masterClrMapping/>
  </p:clrMapOvr>
  <p:transition advClick="0" advTm="2184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044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521" y="1447800"/>
            <a:ext cx="838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057240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19780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</a:rPr>
              <a:t>Wietnam</a:t>
            </a:r>
            <a:endParaRPr lang="pl-PL" altLang="pl-PL" sz="1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21964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773" y="914400"/>
            <a:ext cx="754011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615697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4"/>
          <p:cNvSpPr>
            <a:spLocks noGrp="1"/>
          </p:cNvSpPr>
          <p:nvPr>
            <p:ph type="ctrTitle"/>
          </p:nvPr>
        </p:nvSpPr>
        <p:spPr>
          <a:xfrm>
            <a:off x="0" y="2206625"/>
            <a:ext cx="9144000" cy="2517775"/>
          </a:xfrm>
        </p:spPr>
        <p:txBody>
          <a:bodyPr/>
          <a:lstStyle/>
          <a:p>
            <a:pPr eaLnBrk="1" hangingPunct="1"/>
            <a:r>
              <a:rPr lang="pl-PL" altLang="pl-PL" sz="11000" b="1" dirty="0" smtClean="0">
                <a:solidFill>
                  <a:srgbClr val="FF0000"/>
                </a:solidFill>
              </a:rPr>
              <a:t>Zjednoczone Emiraty Arabskie</a:t>
            </a:r>
            <a:endParaRPr lang="pl-PL" altLang="pl-PL" sz="11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1980"/>
      </p:ext>
    </p:extLst>
  </p:cSld>
  <p:clrMapOvr>
    <a:masterClrMapping/>
  </p:clrMapOvr>
  <p:transition advClick="0" advTm="1888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48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773" y="1597880"/>
            <a:ext cx="7540118" cy="377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108236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57200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394745"/>
            <a:ext cx="8183310" cy="409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23025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032" y="914400"/>
            <a:ext cx="6705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680810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8575"/>
            <a:ext cx="9144000" cy="147002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Kuwejt</a:t>
            </a:r>
            <a:endParaRPr lang="en-US" altLang="pl-PL" sz="140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218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28265" y="0"/>
            <a:ext cx="9853265" cy="696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336675"/>
            <a:ext cx="838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105283"/>
      </p:ext>
    </p:extLst>
  </p:cSld>
  <p:clrMapOvr>
    <a:masterClrMapping/>
  </p:clrMapOvr>
  <p:transition advTm="229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63775"/>
            <a:ext cx="9144000" cy="1470025"/>
          </a:xfrm>
        </p:spPr>
        <p:txBody>
          <a:bodyPr/>
          <a:lstStyle/>
          <a:p>
            <a:pPr eaLnBrk="1" hangingPunct="1"/>
            <a:r>
              <a:rPr lang="pl-PL" altLang="pl-PL" sz="14000" b="1" dirty="0" smtClean="0">
                <a:solidFill>
                  <a:srgbClr val="FF0000"/>
                </a:solidFill>
                <a:latin typeface="Arial Narrow" pitchFamily="34" charset="0"/>
              </a:rPr>
              <a:t>Laos</a:t>
            </a:r>
            <a:endParaRPr lang="en-US" altLang="pl-PL" sz="14000" b="1" dirty="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/>
        </p:nvGraphicFramePr>
        <p:xfrm>
          <a:off x="3638550" y="3292475"/>
          <a:ext cx="1866900" cy="365238"/>
        </p:xfrm>
        <a:graphic>
          <a:graphicData uri="http://schemas.openxmlformats.org/drawingml/2006/table">
            <a:tbl>
              <a:tblPr/>
              <a:tblGrid>
                <a:gridCol w="18669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459" marB="4545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218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926" y="990600"/>
            <a:ext cx="742587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23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1000" b="0" i="1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1000" b="0" i="1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Georgi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40</Words>
  <Application>Microsoft Office PowerPoint</Application>
  <PresentationFormat>Pokaz na ekranie (4:3)</PresentationFormat>
  <Paragraphs>33</Paragraphs>
  <Slides>50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5" baseType="lpstr">
      <vt:lpstr>Georgia</vt:lpstr>
      <vt:lpstr>Arial</vt:lpstr>
      <vt:lpstr>Calibri</vt:lpstr>
      <vt:lpstr>Arial Narrow</vt:lpstr>
      <vt:lpstr>Default Design</vt:lpstr>
      <vt:lpstr> Państwa Azji     część II</vt:lpstr>
      <vt:lpstr>Korea Południowa</vt:lpstr>
      <vt:lpstr>Prezentacja programu PowerPoint</vt:lpstr>
      <vt:lpstr>Korea Północna</vt:lpstr>
      <vt:lpstr>Prezentacja programu PowerPoint</vt:lpstr>
      <vt:lpstr>Kuwejt</vt:lpstr>
      <vt:lpstr>Prezentacja programu PowerPoint</vt:lpstr>
      <vt:lpstr>Laos</vt:lpstr>
      <vt:lpstr>Prezentacja programu PowerPoint</vt:lpstr>
      <vt:lpstr>Liban</vt:lpstr>
      <vt:lpstr>Prezentacja programu PowerPoint</vt:lpstr>
      <vt:lpstr> Malediwy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Rosja</vt:lpstr>
      <vt:lpstr>Prezentacja programu PowerPoint</vt:lpstr>
      <vt:lpstr>Singapur</vt:lpstr>
      <vt:lpstr>Prezentacja programu PowerPoint</vt:lpstr>
      <vt:lpstr>Sri Lanka</vt:lpstr>
      <vt:lpstr>Prezentacja programu PowerPoint</vt:lpstr>
      <vt:lpstr>Syria</vt:lpstr>
      <vt:lpstr>Prezentacja programu PowerPoint</vt:lpstr>
      <vt:lpstr>Tadżykistan</vt:lpstr>
      <vt:lpstr>Prezentacja programu PowerPoint</vt:lpstr>
      <vt:lpstr>Tajlandia</vt:lpstr>
      <vt:lpstr>Prezentacja programu PowerPoint</vt:lpstr>
      <vt:lpstr>Timor Wschodni</vt:lpstr>
      <vt:lpstr>Prezentacja programu PowerPoint</vt:lpstr>
      <vt:lpstr>Turcja</vt:lpstr>
      <vt:lpstr>Prezentacja programu PowerPoint</vt:lpstr>
      <vt:lpstr>Turkmenistan</vt:lpstr>
      <vt:lpstr>Prezentacja programu PowerPoint</vt:lpstr>
      <vt:lpstr>Uzbekistan</vt:lpstr>
      <vt:lpstr>Prezentacja programu PowerPoint</vt:lpstr>
      <vt:lpstr>Wietnam</vt:lpstr>
      <vt:lpstr>Prezentacja programu PowerPoint</vt:lpstr>
      <vt:lpstr>Zjednoczone Emiraty Arabskie</vt:lpstr>
      <vt:lpstr>Prezentacja programu PowerPoint</vt:lpstr>
      <vt:lpstr>Prezentacja programu PowerPoint</vt:lpstr>
    </vt:vector>
  </TitlesOfParts>
  <Company>Halliburton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Kraje Azji</dc:title>
  <dc:creator>Gosia Fundacja Ingenium</dc:creator>
  <cp:keywords>Bity Inteligencji karty do druku Metoda Domana</cp:keywords>
  <cp:lastModifiedBy>FUJITSU</cp:lastModifiedBy>
  <cp:revision>199</cp:revision>
  <dcterms:created xsi:type="dcterms:W3CDTF">2006-02-27T16:47:12Z</dcterms:created>
  <dcterms:modified xsi:type="dcterms:W3CDTF">2020-04-05T18:21:51Z</dcterms:modified>
</cp:coreProperties>
</file>