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99" r:id="rId2"/>
    <p:sldId id="256" r:id="rId3"/>
    <p:sldId id="344" r:id="rId4"/>
    <p:sldId id="345" r:id="rId5"/>
    <p:sldId id="346" r:id="rId6"/>
    <p:sldId id="290" r:id="rId7"/>
    <p:sldId id="347" r:id="rId8"/>
    <p:sldId id="311" r:id="rId9"/>
    <p:sldId id="312" r:id="rId10"/>
    <p:sldId id="263" r:id="rId11"/>
    <p:sldId id="316" r:id="rId12"/>
    <p:sldId id="270" r:id="rId13"/>
    <p:sldId id="348" r:id="rId14"/>
    <p:sldId id="294" r:id="rId15"/>
    <p:sldId id="349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17" r:id="rId24"/>
    <p:sldId id="313" r:id="rId25"/>
    <p:sldId id="318" r:id="rId26"/>
    <p:sldId id="309" r:id="rId27"/>
    <p:sldId id="350" r:id="rId28"/>
    <p:sldId id="320" r:id="rId29"/>
    <p:sldId id="321" r:id="rId30"/>
    <p:sldId id="322" r:id="rId31"/>
    <p:sldId id="323" r:id="rId32"/>
    <p:sldId id="324" r:id="rId33"/>
    <p:sldId id="325" r:id="rId34"/>
    <p:sldId id="326" r:id="rId35"/>
    <p:sldId id="327" r:id="rId36"/>
    <p:sldId id="328" r:id="rId37"/>
    <p:sldId id="329" r:id="rId38"/>
    <p:sldId id="330" r:id="rId39"/>
    <p:sldId id="331" r:id="rId40"/>
    <p:sldId id="332" r:id="rId41"/>
    <p:sldId id="333" r:id="rId42"/>
    <p:sldId id="334" r:id="rId43"/>
    <p:sldId id="335" r:id="rId44"/>
    <p:sldId id="336" r:id="rId45"/>
    <p:sldId id="339" r:id="rId46"/>
    <p:sldId id="338" r:id="rId47"/>
    <p:sldId id="351" r:id="rId48"/>
    <p:sldId id="340" r:id="rId49"/>
    <p:sldId id="352" r:id="rId50"/>
    <p:sldId id="353" r:id="rId5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1000" i="1" kern="1200">
        <a:solidFill>
          <a:schemeClr val="bg1"/>
        </a:solidFill>
        <a:effectDag name="">
          <a:cont type="tree" name="">
            <a:effect ref="fillLine"/>
            <a:outerShdw dist="38100" dir="13500000" algn="br">
              <a:schemeClr val="bg1">
                <a:lumMod val="200000"/>
                <a:satMod val="200000"/>
              </a:schemeClr>
            </a:outerShdw>
          </a:cont>
          <a:cont type="tree" name="">
            <a:effect ref="fillLine"/>
            <a:outerShdw dist="38100" dir="2700000" algn="tl">
              <a:schemeClr val="bg1">
                <a:lumMod val="60000"/>
                <a:satMod val="60000"/>
              </a:schemeClr>
            </a:outerShdw>
          </a:cont>
          <a:effect ref="fillLine"/>
        </a:effectDag>
        <a:latin typeface="Georgi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1000" i="1" kern="1200">
        <a:solidFill>
          <a:schemeClr val="bg1"/>
        </a:solidFill>
        <a:effectDag name="">
          <a:cont type="tree" name="">
            <a:effect ref="fillLine"/>
            <a:outerShdw dist="38100" dir="13500000" algn="br">
              <a:schemeClr val="bg1">
                <a:lumMod val="200000"/>
                <a:satMod val="200000"/>
              </a:schemeClr>
            </a:outerShdw>
          </a:cont>
          <a:cont type="tree" name="">
            <a:effect ref="fillLine"/>
            <a:outerShdw dist="38100" dir="2700000" algn="tl">
              <a:schemeClr val="bg1">
                <a:lumMod val="60000"/>
                <a:satMod val="60000"/>
              </a:schemeClr>
            </a:outerShdw>
          </a:cont>
          <a:effect ref="fillLine"/>
        </a:effectDag>
        <a:latin typeface="Georgi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1000" i="1" kern="1200">
        <a:solidFill>
          <a:schemeClr val="bg1"/>
        </a:solidFill>
        <a:effectDag name="">
          <a:cont type="tree" name="">
            <a:effect ref="fillLine"/>
            <a:outerShdw dist="38100" dir="13500000" algn="br">
              <a:schemeClr val="bg1">
                <a:lumMod val="200000"/>
                <a:satMod val="200000"/>
              </a:schemeClr>
            </a:outerShdw>
          </a:cont>
          <a:cont type="tree" name="">
            <a:effect ref="fillLine"/>
            <a:outerShdw dist="38100" dir="2700000" algn="tl">
              <a:schemeClr val="bg1">
                <a:lumMod val="60000"/>
                <a:satMod val="60000"/>
              </a:schemeClr>
            </a:outerShdw>
          </a:cont>
          <a:effect ref="fillLine"/>
        </a:effectDag>
        <a:latin typeface="Georgi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1000" i="1" kern="1200">
        <a:solidFill>
          <a:schemeClr val="bg1"/>
        </a:solidFill>
        <a:effectDag name="">
          <a:cont type="tree" name="">
            <a:effect ref="fillLine"/>
            <a:outerShdw dist="38100" dir="13500000" algn="br">
              <a:schemeClr val="bg1">
                <a:lumMod val="200000"/>
                <a:satMod val="200000"/>
              </a:schemeClr>
            </a:outerShdw>
          </a:cont>
          <a:cont type="tree" name="">
            <a:effect ref="fillLine"/>
            <a:outerShdw dist="38100" dir="2700000" algn="tl">
              <a:schemeClr val="bg1">
                <a:lumMod val="60000"/>
                <a:satMod val="60000"/>
              </a:schemeClr>
            </a:outerShdw>
          </a:cont>
          <a:effect ref="fillLine"/>
        </a:effectDag>
        <a:latin typeface="Georgi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1000" i="1" kern="1200">
        <a:solidFill>
          <a:schemeClr val="bg1"/>
        </a:solidFill>
        <a:effectDag name="">
          <a:cont type="tree" name="">
            <a:effect ref="fillLine"/>
            <a:outerShdw dist="38100" dir="13500000" algn="br">
              <a:schemeClr val="bg1">
                <a:lumMod val="200000"/>
                <a:satMod val="200000"/>
              </a:schemeClr>
            </a:outerShdw>
          </a:cont>
          <a:cont type="tree" name="">
            <a:effect ref="fillLine"/>
            <a:outerShdw dist="38100" dir="2700000" algn="tl">
              <a:schemeClr val="bg1">
                <a:lumMod val="60000"/>
                <a:satMod val="60000"/>
              </a:schemeClr>
            </a:outerShdw>
          </a:cont>
          <a:effect ref="fillLine"/>
        </a:effectDag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sz="11000" i="1" kern="1200">
        <a:solidFill>
          <a:schemeClr val="bg1"/>
        </a:solidFill>
        <a:effectDag name="">
          <a:cont type="tree" name="">
            <a:effect ref="fillLine"/>
            <a:outerShdw dist="38100" dir="13500000" algn="br">
              <a:schemeClr val="bg1">
                <a:lumMod val="200000"/>
                <a:satMod val="200000"/>
              </a:schemeClr>
            </a:outerShdw>
          </a:cont>
          <a:cont type="tree" name="">
            <a:effect ref="fillLine"/>
            <a:outerShdw dist="38100" dir="2700000" algn="tl">
              <a:schemeClr val="bg1">
                <a:lumMod val="60000"/>
                <a:satMod val="60000"/>
              </a:schemeClr>
            </a:outerShdw>
          </a:cont>
          <a:effect ref="fillLine"/>
        </a:effectDag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sz="11000" i="1" kern="1200">
        <a:solidFill>
          <a:schemeClr val="bg1"/>
        </a:solidFill>
        <a:effectDag name="">
          <a:cont type="tree" name="">
            <a:effect ref="fillLine"/>
            <a:outerShdw dist="38100" dir="13500000" algn="br">
              <a:schemeClr val="bg1">
                <a:lumMod val="200000"/>
                <a:satMod val="200000"/>
              </a:schemeClr>
            </a:outerShdw>
          </a:cont>
          <a:cont type="tree" name="">
            <a:effect ref="fillLine"/>
            <a:outerShdw dist="38100" dir="2700000" algn="tl">
              <a:schemeClr val="bg1">
                <a:lumMod val="60000"/>
                <a:satMod val="60000"/>
              </a:schemeClr>
            </a:outerShdw>
          </a:cont>
          <a:effect ref="fillLine"/>
        </a:effectDag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sz="11000" i="1" kern="1200">
        <a:solidFill>
          <a:schemeClr val="bg1"/>
        </a:solidFill>
        <a:effectDag name="">
          <a:cont type="tree" name="">
            <a:effect ref="fillLine"/>
            <a:outerShdw dist="38100" dir="13500000" algn="br">
              <a:schemeClr val="bg1">
                <a:lumMod val="200000"/>
                <a:satMod val="200000"/>
              </a:schemeClr>
            </a:outerShdw>
          </a:cont>
          <a:cont type="tree" name="">
            <a:effect ref="fillLine"/>
            <a:outerShdw dist="38100" dir="2700000" algn="tl">
              <a:schemeClr val="bg1">
                <a:lumMod val="60000"/>
                <a:satMod val="60000"/>
              </a:schemeClr>
            </a:outerShdw>
          </a:cont>
          <a:effect ref="fillLine"/>
        </a:effectDag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sz="11000" i="1" kern="1200">
        <a:solidFill>
          <a:schemeClr val="bg1"/>
        </a:solidFill>
        <a:effectDag name="">
          <a:cont type="tree" name="">
            <a:effect ref="fillLine"/>
            <a:outerShdw dist="38100" dir="13500000" algn="br">
              <a:schemeClr val="bg1">
                <a:lumMod val="200000"/>
                <a:satMod val="200000"/>
              </a:schemeClr>
            </a:outerShdw>
          </a:cont>
          <a:cont type="tree" name="">
            <a:effect ref="fillLine"/>
            <a:outerShdw dist="38100" dir="2700000" algn="tl">
              <a:schemeClr val="bg1">
                <a:lumMod val="60000"/>
                <a:satMod val="60000"/>
              </a:schemeClr>
            </a:outerShdw>
          </a:cont>
          <a:effect ref="fillLine"/>
        </a:effectDag>
        <a:latin typeface="Georgi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CC3300"/>
    <a:srgbClr val="FFFFCC"/>
    <a:srgbClr val="FFFFFF"/>
    <a:srgbClr val="FF9933"/>
    <a:srgbClr val="FFCC00"/>
    <a:srgbClr val="FFFF66"/>
    <a:srgbClr val="EB71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0" autoAdjust="0"/>
    <p:restoredTop sz="86491" autoAdjust="0"/>
  </p:normalViewPr>
  <p:slideViewPr>
    <p:cSldViewPr>
      <p:cViewPr>
        <p:scale>
          <a:sx n="70" d="100"/>
          <a:sy n="70" d="100"/>
        </p:scale>
        <p:origin x="-1854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5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5659A-D2CA-40D1-960A-D242910C99ED}" type="datetimeFigureOut">
              <a:rPr lang="pl-PL" smtClean="0"/>
              <a:t>2020-04-05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40817-8EDE-4DFD-8109-F823B8FBB7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259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40817-8EDE-4DFD-8109-F823B8FBB770}" type="slidenum">
              <a:rPr lang="pl-PL" smtClean="0"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968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40817-8EDE-4DFD-8109-F823B8FBB770}" type="slidenum">
              <a:rPr lang="pl-PL">
                <a:solidFill>
                  <a:prstClr val="white"/>
                </a:solidFill>
                <a:effectDag name="">
                  <a:cont type="tree" name="">
                    <a:effect ref="fillLine"/>
                    <a:outerShdw dist="38100" dir="13500000" algn="br">
                      <a:prstClr val="white">
                        <a:lumMod val="200000"/>
                        <a:satMod val="200000"/>
                      </a:prstClr>
                    </a:outerShdw>
                  </a:cont>
                  <a:cont type="tree" name="">
                    <a:effect ref="fillLine"/>
                    <a:outerShdw dist="38100" dir="2700000" algn="tl">
                      <a:prstClr val="white">
                        <a:lumMod val="60000"/>
                        <a:satMod val="60000"/>
                      </a:prstClr>
                    </a:outerShdw>
                  </a:cont>
                  <a:effect ref="fillLine"/>
                </a:effectDag>
              </a:rPr>
              <a:pPr/>
              <a:t>39</a:t>
            </a:fld>
            <a:endParaRPr lang="pl-PL">
              <a:solidFill>
                <a:prstClr val="white"/>
              </a:solidFill>
              <a:effectDag name="">
                <a:cont type="tree" name="">
                  <a:effect ref="fillLine"/>
                  <a:outerShdw dist="38100" dir="13500000" algn="br">
                    <a:prstClr val="white">
                      <a:lumMod val="200000"/>
                      <a:satMod val="200000"/>
                    </a:prstClr>
                  </a:outerShdw>
                </a:cont>
                <a:cont type="tree" name="">
                  <a:effect ref="fillLine"/>
                  <a:outerShdw dist="38100" dir="2700000" algn="tl">
                    <a:prstClr val="white">
                      <a:lumMod val="60000"/>
                      <a:satMod val="60000"/>
                    </a:prstClr>
                  </a:outerShdw>
                </a:cont>
                <a:effect ref="fillLine"/>
              </a:effectDag>
            </a:endParaRPr>
          </a:p>
        </p:txBody>
      </p:sp>
    </p:spTree>
    <p:extLst>
      <p:ext uri="{BB962C8B-B14F-4D97-AF65-F5344CB8AC3E}">
        <p14:creationId xmlns:p14="http://schemas.microsoft.com/office/powerpoint/2010/main" val="608968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40817-8EDE-4DFD-8109-F823B8FBB770}" type="slidenum">
              <a:rPr lang="pl-PL">
                <a:solidFill>
                  <a:prstClr val="white"/>
                </a:solidFill>
                <a:effectDag name="">
                  <a:cont type="tree" name="">
                    <a:effect ref="fillLine"/>
                    <a:outerShdw dist="38100" dir="13500000" algn="br">
                      <a:prstClr val="white">
                        <a:lumMod val="200000"/>
                        <a:satMod val="200000"/>
                      </a:prstClr>
                    </a:outerShdw>
                  </a:cont>
                  <a:cont type="tree" name="">
                    <a:effect ref="fillLine"/>
                    <a:outerShdw dist="38100" dir="2700000" algn="tl">
                      <a:prstClr val="white">
                        <a:lumMod val="60000"/>
                        <a:satMod val="60000"/>
                      </a:prstClr>
                    </a:outerShdw>
                  </a:cont>
                  <a:effect ref="fillLine"/>
                </a:effectDag>
              </a:rPr>
              <a:pPr/>
              <a:t>41</a:t>
            </a:fld>
            <a:endParaRPr lang="pl-PL">
              <a:solidFill>
                <a:prstClr val="white"/>
              </a:solidFill>
              <a:effectDag name="">
                <a:cont type="tree" name="">
                  <a:effect ref="fillLine"/>
                  <a:outerShdw dist="38100" dir="13500000" algn="br">
                    <a:prstClr val="white">
                      <a:lumMod val="200000"/>
                      <a:satMod val="200000"/>
                    </a:prstClr>
                  </a:outerShdw>
                </a:cont>
                <a:cont type="tree" name="">
                  <a:effect ref="fillLine"/>
                  <a:outerShdw dist="38100" dir="2700000" algn="tl">
                    <a:prstClr val="white">
                      <a:lumMod val="60000"/>
                      <a:satMod val="60000"/>
                    </a:prstClr>
                  </a:outerShdw>
                </a:cont>
                <a:effect ref="fillLine"/>
              </a:effectDag>
            </a:endParaRPr>
          </a:p>
        </p:txBody>
      </p:sp>
    </p:spTree>
    <p:extLst>
      <p:ext uri="{BB962C8B-B14F-4D97-AF65-F5344CB8AC3E}">
        <p14:creationId xmlns:p14="http://schemas.microsoft.com/office/powerpoint/2010/main" val="608968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40817-8EDE-4DFD-8109-F823B8FBB770}" type="slidenum">
              <a:rPr lang="pl-PL">
                <a:solidFill>
                  <a:prstClr val="white"/>
                </a:solidFill>
                <a:effectDag name="">
                  <a:cont type="tree" name="">
                    <a:effect ref="fillLine"/>
                    <a:outerShdw dist="38100" dir="13500000" algn="br">
                      <a:prstClr val="white">
                        <a:lumMod val="200000"/>
                        <a:satMod val="200000"/>
                      </a:prstClr>
                    </a:outerShdw>
                  </a:cont>
                  <a:cont type="tree" name="">
                    <a:effect ref="fillLine"/>
                    <a:outerShdw dist="38100" dir="2700000" algn="tl">
                      <a:prstClr val="white">
                        <a:lumMod val="60000"/>
                        <a:satMod val="60000"/>
                      </a:prstClr>
                    </a:outerShdw>
                  </a:cont>
                  <a:effect ref="fillLine"/>
                </a:effectDag>
              </a:rPr>
              <a:pPr/>
              <a:t>43</a:t>
            </a:fld>
            <a:endParaRPr lang="pl-PL">
              <a:solidFill>
                <a:prstClr val="white"/>
              </a:solidFill>
              <a:effectDag name="">
                <a:cont type="tree" name="">
                  <a:effect ref="fillLine"/>
                  <a:outerShdw dist="38100" dir="13500000" algn="br">
                    <a:prstClr val="white">
                      <a:lumMod val="200000"/>
                      <a:satMod val="200000"/>
                    </a:prstClr>
                  </a:outerShdw>
                </a:cont>
                <a:cont type="tree" name="">
                  <a:effect ref="fillLine"/>
                  <a:outerShdw dist="38100" dir="2700000" algn="tl">
                    <a:prstClr val="white">
                      <a:lumMod val="60000"/>
                      <a:satMod val="60000"/>
                    </a:prstClr>
                  </a:outerShdw>
                </a:cont>
                <a:effect ref="fillLine"/>
              </a:effectDag>
            </a:endParaRPr>
          </a:p>
        </p:txBody>
      </p:sp>
    </p:spTree>
    <p:extLst>
      <p:ext uri="{BB962C8B-B14F-4D97-AF65-F5344CB8AC3E}">
        <p14:creationId xmlns:p14="http://schemas.microsoft.com/office/powerpoint/2010/main" val="608968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40817-8EDE-4DFD-8109-F823B8FBB770}" type="slidenum">
              <a:rPr lang="pl-PL">
                <a:solidFill>
                  <a:prstClr val="white"/>
                </a:solidFill>
                <a:effectDag name="">
                  <a:cont type="tree" name="">
                    <a:effect ref="fillLine"/>
                    <a:outerShdw dist="38100" dir="13500000" algn="br">
                      <a:prstClr val="white">
                        <a:lumMod val="200000"/>
                        <a:satMod val="200000"/>
                      </a:prstClr>
                    </a:outerShdw>
                  </a:cont>
                  <a:cont type="tree" name="">
                    <a:effect ref="fillLine"/>
                    <a:outerShdw dist="38100" dir="2700000" algn="tl">
                      <a:prstClr val="white">
                        <a:lumMod val="60000"/>
                        <a:satMod val="60000"/>
                      </a:prstClr>
                    </a:outerShdw>
                  </a:cont>
                  <a:effect ref="fillLine"/>
                </a:effectDag>
              </a:rPr>
              <a:pPr/>
              <a:t>45</a:t>
            </a:fld>
            <a:endParaRPr lang="pl-PL">
              <a:solidFill>
                <a:prstClr val="white"/>
              </a:solidFill>
              <a:effectDag name="">
                <a:cont type="tree" name="">
                  <a:effect ref="fillLine"/>
                  <a:outerShdw dist="38100" dir="13500000" algn="br">
                    <a:prstClr val="white">
                      <a:lumMod val="200000"/>
                      <a:satMod val="200000"/>
                    </a:prstClr>
                  </a:outerShdw>
                </a:cont>
                <a:cont type="tree" name="">
                  <a:effect ref="fillLine"/>
                  <a:outerShdw dist="38100" dir="2700000" algn="tl">
                    <a:prstClr val="white">
                      <a:lumMod val="60000"/>
                      <a:satMod val="60000"/>
                    </a:prstClr>
                  </a:outerShdw>
                </a:cont>
                <a:effect ref="fillLine"/>
              </a:effectDag>
            </a:endParaRPr>
          </a:p>
        </p:txBody>
      </p:sp>
    </p:spTree>
    <p:extLst>
      <p:ext uri="{BB962C8B-B14F-4D97-AF65-F5344CB8AC3E}">
        <p14:creationId xmlns:p14="http://schemas.microsoft.com/office/powerpoint/2010/main" val="608968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40817-8EDE-4DFD-8109-F823B8FBB770}" type="slidenum">
              <a:rPr lang="pl-PL">
                <a:solidFill>
                  <a:prstClr val="white"/>
                </a:solidFill>
                <a:effectDag name="">
                  <a:cont type="tree" name="">
                    <a:effect ref="fillLine"/>
                    <a:outerShdw dist="38100" dir="13500000" algn="br">
                      <a:prstClr val="white">
                        <a:lumMod val="200000"/>
                        <a:satMod val="200000"/>
                      </a:prstClr>
                    </a:outerShdw>
                  </a:cont>
                  <a:cont type="tree" name="">
                    <a:effect ref="fillLine"/>
                    <a:outerShdw dist="38100" dir="2700000" algn="tl">
                      <a:prstClr val="white">
                        <a:lumMod val="60000"/>
                        <a:satMod val="60000"/>
                      </a:prstClr>
                    </a:outerShdw>
                  </a:cont>
                  <a:effect ref="fillLine"/>
                </a:effectDag>
              </a:rPr>
              <a:pPr/>
              <a:t>47</a:t>
            </a:fld>
            <a:endParaRPr lang="pl-PL">
              <a:solidFill>
                <a:prstClr val="white"/>
              </a:solidFill>
              <a:effectDag name="">
                <a:cont type="tree" name="">
                  <a:effect ref="fillLine"/>
                  <a:outerShdw dist="38100" dir="13500000" algn="br">
                    <a:prstClr val="white">
                      <a:lumMod val="200000"/>
                      <a:satMod val="200000"/>
                    </a:prstClr>
                  </a:outerShdw>
                </a:cont>
                <a:cont type="tree" name="">
                  <a:effect ref="fillLine"/>
                  <a:outerShdw dist="38100" dir="2700000" algn="tl">
                    <a:prstClr val="white">
                      <a:lumMod val="60000"/>
                      <a:satMod val="60000"/>
                    </a:prstClr>
                  </a:outerShdw>
                </a:cont>
                <a:effect ref="fillLine"/>
              </a:effectDag>
            </a:endParaRPr>
          </a:p>
        </p:txBody>
      </p:sp>
    </p:spTree>
    <p:extLst>
      <p:ext uri="{BB962C8B-B14F-4D97-AF65-F5344CB8AC3E}">
        <p14:creationId xmlns:p14="http://schemas.microsoft.com/office/powerpoint/2010/main" val="6089685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40817-8EDE-4DFD-8109-F823B8FBB770}" type="slidenum">
              <a:rPr lang="pl-PL">
                <a:solidFill>
                  <a:prstClr val="white"/>
                </a:solidFill>
                <a:effectDag name="">
                  <a:cont type="tree" name="">
                    <a:effect ref="fillLine"/>
                    <a:outerShdw dist="38100" dir="13500000" algn="br">
                      <a:prstClr val="white">
                        <a:lumMod val="200000"/>
                        <a:satMod val="200000"/>
                      </a:prstClr>
                    </a:outerShdw>
                  </a:cont>
                  <a:cont type="tree" name="">
                    <a:effect ref="fillLine"/>
                    <a:outerShdw dist="38100" dir="2700000" algn="tl">
                      <a:prstClr val="white">
                        <a:lumMod val="60000"/>
                        <a:satMod val="60000"/>
                      </a:prstClr>
                    </a:outerShdw>
                  </a:cont>
                  <a:effect ref="fillLine"/>
                </a:effectDag>
              </a:rPr>
              <a:pPr/>
              <a:t>49</a:t>
            </a:fld>
            <a:endParaRPr lang="pl-PL">
              <a:solidFill>
                <a:prstClr val="white"/>
              </a:solidFill>
              <a:effectDag name="">
                <a:cont type="tree" name="">
                  <a:effect ref="fillLine"/>
                  <a:outerShdw dist="38100" dir="13500000" algn="br">
                    <a:prstClr val="white">
                      <a:lumMod val="200000"/>
                      <a:satMod val="200000"/>
                    </a:prstClr>
                  </a:outerShdw>
                </a:cont>
                <a:cont type="tree" name="">
                  <a:effect ref="fillLine"/>
                  <a:outerShdw dist="38100" dir="2700000" algn="tl">
                    <a:prstClr val="white">
                      <a:lumMod val="60000"/>
                      <a:satMod val="60000"/>
                    </a:prstClr>
                  </a:outerShdw>
                </a:cont>
                <a:effect ref="fillLine"/>
              </a:effectDag>
            </a:endParaRPr>
          </a:p>
        </p:txBody>
      </p:sp>
    </p:spTree>
    <p:extLst>
      <p:ext uri="{BB962C8B-B14F-4D97-AF65-F5344CB8AC3E}">
        <p14:creationId xmlns:p14="http://schemas.microsoft.com/office/powerpoint/2010/main" val="608968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40817-8EDE-4DFD-8109-F823B8FBB770}" type="slidenum">
              <a:rPr lang="pl-PL">
                <a:solidFill>
                  <a:prstClr val="white"/>
                </a:solidFill>
                <a:effectDag name="">
                  <a:cont type="tree" name="">
                    <a:effect ref="fillLine"/>
                    <a:outerShdw dist="38100" dir="13500000" algn="br">
                      <a:prstClr val="white">
                        <a:lumMod val="200000"/>
                        <a:satMod val="200000"/>
                      </a:prstClr>
                    </a:outerShdw>
                  </a:cont>
                  <a:cont type="tree" name="">
                    <a:effect ref="fillLine"/>
                    <a:outerShdw dist="38100" dir="2700000" algn="tl">
                      <a:prstClr val="white">
                        <a:lumMod val="60000"/>
                        <a:satMod val="60000"/>
                      </a:prstClr>
                    </a:outerShdw>
                  </a:cont>
                  <a:effect ref="fillLine"/>
                </a:effectDag>
              </a:rPr>
              <a:pPr/>
              <a:t>50</a:t>
            </a:fld>
            <a:endParaRPr lang="pl-PL">
              <a:solidFill>
                <a:prstClr val="white"/>
              </a:solidFill>
              <a:effectDag name="">
                <a:cont type="tree" name="">
                  <a:effect ref="fillLine"/>
                  <a:outerShdw dist="38100" dir="13500000" algn="br">
                    <a:prstClr val="white">
                      <a:lumMod val="200000"/>
                      <a:satMod val="200000"/>
                    </a:prstClr>
                  </a:outerShdw>
                </a:cont>
                <a:cont type="tree" name="">
                  <a:effect ref="fillLine"/>
                  <a:outerShdw dist="38100" dir="2700000" algn="tl">
                    <a:prstClr val="white">
                      <a:lumMod val="60000"/>
                      <a:satMod val="60000"/>
                    </a:prstClr>
                  </a:outerShdw>
                </a:cont>
                <a:effect ref="fillLine"/>
              </a:effectDag>
            </a:endParaRPr>
          </a:p>
        </p:txBody>
      </p:sp>
    </p:spTree>
    <p:extLst>
      <p:ext uri="{BB962C8B-B14F-4D97-AF65-F5344CB8AC3E}">
        <p14:creationId xmlns:p14="http://schemas.microsoft.com/office/powerpoint/2010/main" val="608968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4D544-28CE-4D6E-B223-6C7CF36D027E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2040242553"/>
      </p:ext>
    </p:extLst>
  </p:cSld>
  <p:clrMapOvr>
    <a:masterClrMapping/>
  </p:clrMapOvr>
  <p:transition advTm="1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8F912-FA1E-4592-AEA7-FFABCBBEC2A6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489450890"/>
      </p:ext>
    </p:extLst>
  </p:cSld>
  <p:clrMapOvr>
    <a:masterClrMapping/>
  </p:clrMapOvr>
  <p:transition advTm="1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6AF82-BCC5-4C9B-9FE9-C7C2D0FAD43C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2564830174"/>
      </p:ext>
    </p:extLst>
  </p:cSld>
  <p:clrMapOvr>
    <a:masterClrMapping/>
  </p:clrMapOvr>
  <p:transition advTm="1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676E9-4CB2-4BB8-B555-AC47F6C7F585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4006461424"/>
      </p:ext>
    </p:extLst>
  </p:cSld>
  <p:clrMapOvr>
    <a:masterClrMapping/>
  </p:clrMapOvr>
  <p:transition advTm="1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04874-B3EF-4425-8078-DAF9EBBFF6C5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4101760071"/>
      </p:ext>
    </p:extLst>
  </p:cSld>
  <p:clrMapOvr>
    <a:masterClrMapping/>
  </p:clrMapOvr>
  <p:transition advTm="1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AF541-1C2C-47E9-901B-785B546F5EDF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057959384"/>
      </p:ext>
    </p:extLst>
  </p:cSld>
  <p:clrMapOvr>
    <a:masterClrMapping/>
  </p:clrMapOvr>
  <p:transition advTm="1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C1A9D-53EC-4909-9532-2B58AB443002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2671551875"/>
      </p:ext>
    </p:extLst>
  </p:cSld>
  <p:clrMapOvr>
    <a:masterClrMapping/>
  </p:clrMapOvr>
  <p:transition advTm="1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C009B-4468-4E90-8D7F-9BC4D0062D03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2483793791"/>
      </p:ext>
    </p:extLst>
  </p:cSld>
  <p:clrMapOvr>
    <a:masterClrMapping/>
  </p:clrMapOvr>
  <p:transition advTm="1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D7BC3-87FB-464F-B5F1-526D987B28D4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27506227"/>
      </p:ext>
    </p:extLst>
  </p:cSld>
  <p:clrMapOvr>
    <a:masterClrMapping/>
  </p:clrMapOvr>
  <p:transition advTm="1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6A413-000A-4C38-81C9-9A809E23160A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534704928"/>
      </p:ext>
    </p:extLst>
  </p:cSld>
  <p:clrMapOvr>
    <a:masterClrMapping/>
  </p:clrMapOvr>
  <p:transition advTm="1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D7CAE-6465-4446-BFE7-FF8086A2F60E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928392047"/>
      </p:ext>
    </p:extLst>
  </p:cSld>
  <p:clrMapOvr>
    <a:masterClrMapping/>
  </p:clrMapOvr>
  <p:transition advTm="1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text styles</a:t>
            </a:r>
          </a:p>
          <a:p>
            <a:pPr lvl="1"/>
            <a:r>
              <a:rPr lang="en-US" altLang="pl-PL" smtClean="0"/>
              <a:t>Second level</a:t>
            </a:r>
          </a:p>
          <a:p>
            <a:pPr lvl="2"/>
            <a:r>
              <a:rPr lang="en-US" altLang="pl-PL" smtClean="0"/>
              <a:t>Third level</a:t>
            </a:r>
          </a:p>
          <a:p>
            <a:pPr lvl="3"/>
            <a:r>
              <a:rPr lang="en-US" altLang="pl-PL" smtClean="0"/>
              <a:t>Fourth level</a:t>
            </a:r>
          </a:p>
          <a:p>
            <a:pPr lvl="4"/>
            <a:r>
              <a:rPr lang="en-US" altLang="pl-PL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00FC5045-F140-44B2-B1F0-C53D920EF8EA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1000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-152400" y="2797175"/>
            <a:ext cx="9144000" cy="1470025"/>
          </a:xfrm>
        </p:spPr>
        <p:txBody>
          <a:bodyPr/>
          <a:lstStyle/>
          <a:p>
            <a:pPr eaLnBrk="1" hangingPunct="1"/>
            <a:r>
              <a:rPr lang="pl-PL" altLang="pl-PL" sz="8000" b="1" dirty="0" smtClean="0">
                <a:solidFill>
                  <a:srgbClr val="FF0000"/>
                </a:solidFill>
              </a:rPr>
              <a:t> </a:t>
            </a:r>
            <a:r>
              <a:rPr lang="pl-PL" altLang="pl-PL" sz="10000" b="1" dirty="0" smtClean="0">
                <a:solidFill>
                  <a:srgbClr val="FF0000"/>
                </a:solidFill>
              </a:rPr>
              <a:t>Państwa Azji    </a:t>
            </a:r>
            <a:br>
              <a:rPr lang="pl-PL" altLang="pl-PL" sz="10000" b="1" dirty="0" smtClean="0">
                <a:solidFill>
                  <a:srgbClr val="FF0000"/>
                </a:solidFill>
              </a:rPr>
            </a:br>
            <a:r>
              <a:rPr lang="pl-PL" altLang="pl-PL" sz="10000" b="1" dirty="0" smtClean="0">
                <a:solidFill>
                  <a:srgbClr val="FF0000"/>
                </a:solidFill>
              </a:rPr>
              <a:t>część II</a:t>
            </a:r>
            <a:endParaRPr lang="pl-PL" altLang="pl-PL" sz="10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3865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ytuł 1"/>
          <p:cNvSpPr>
            <a:spLocks noGrp="1"/>
          </p:cNvSpPr>
          <p:nvPr>
            <p:ph type="ctrTitle"/>
          </p:nvPr>
        </p:nvSpPr>
        <p:spPr>
          <a:xfrm>
            <a:off x="0" y="2568575"/>
            <a:ext cx="9144000" cy="1470025"/>
          </a:xfrm>
        </p:spPr>
        <p:txBody>
          <a:bodyPr/>
          <a:lstStyle/>
          <a:p>
            <a:r>
              <a:rPr lang="pl-PL" sz="11000" b="1" dirty="0" smtClean="0">
                <a:solidFill>
                  <a:srgbClr val="FF0000"/>
                </a:solidFill>
              </a:rPr>
              <a:t>Liban</a:t>
            </a:r>
            <a:endParaRPr lang="pl-PL" sz="11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2581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81000" y="0"/>
            <a:ext cx="9853265" cy="696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1000" y="688975"/>
            <a:ext cx="8335067" cy="555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961444"/>
      </p:ext>
    </p:extLst>
  </p:cSld>
  <p:clrMapOvr>
    <a:masterClrMapping/>
  </p:clrMapOvr>
  <p:transition advTm="2294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295400"/>
            <a:ext cx="9144000" cy="1905000"/>
          </a:xfrm>
        </p:spPr>
        <p:txBody>
          <a:bodyPr/>
          <a:lstStyle/>
          <a:p>
            <a:pPr eaLnBrk="1" hangingPunct="1"/>
            <a:r>
              <a:rPr lang="en-US" altLang="pl-PL" sz="13000" b="1" dirty="0" smtClean="0">
                <a:solidFill>
                  <a:srgbClr val="FF0000"/>
                </a:solidFill>
                <a:latin typeface="Arial Narrow" pitchFamily="34" charset="0"/>
              </a:rPr>
              <a:t/>
            </a:r>
            <a:br>
              <a:rPr lang="en-US" altLang="pl-PL" sz="13000" b="1" dirty="0" smtClean="0">
                <a:solidFill>
                  <a:srgbClr val="FF0000"/>
                </a:solidFill>
                <a:latin typeface="Arial Narrow" pitchFamily="34" charset="0"/>
              </a:rPr>
            </a:br>
            <a:r>
              <a:rPr lang="pl-PL" altLang="pl-PL" sz="13000" b="1" dirty="0" smtClean="0">
                <a:solidFill>
                  <a:srgbClr val="FF0000"/>
                </a:solidFill>
                <a:latin typeface="Arial Narrow" pitchFamily="34" charset="0"/>
              </a:rPr>
              <a:t>Malediwy</a:t>
            </a:r>
            <a:endParaRPr lang="en-US" altLang="pl-PL" sz="18000" b="1" dirty="0" smtClean="0">
              <a:solidFill>
                <a:schemeClr val="accent2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advClick="0" advTm="2199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1941" y="917575"/>
            <a:ext cx="7540118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26997"/>
      </p:ext>
    </p:extLst>
  </p:cSld>
  <p:clrMapOvr>
    <a:masterClrMapping/>
  </p:clrMapOvr>
  <p:transition advTm="2294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2057400"/>
            <a:ext cx="9144000" cy="3886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l-PL" altLang="pl-PL" sz="14000" b="1" dirty="0" smtClean="0">
                <a:solidFill>
                  <a:srgbClr val="FF0000"/>
                </a:solidFill>
                <a:latin typeface="Arial Narrow" pitchFamily="34" charset="0"/>
              </a:rPr>
              <a:t>Malezja</a:t>
            </a:r>
            <a:endParaRPr lang="en-US" altLang="pl-PL" sz="14000" b="1" dirty="0" smtClean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advClick="0" advTm="2528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404465" y="0"/>
            <a:ext cx="9853265" cy="696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1524000"/>
            <a:ext cx="86868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3422247"/>
      </p:ext>
    </p:extLst>
  </p:cSld>
  <p:clrMapOvr>
    <a:masterClrMapping/>
  </p:clrMapOvr>
  <p:transition advTm="2294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315200" cy="3352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l-PL" altLang="pl-PL" sz="14000" b="1" dirty="0" err="1" smtClean="0">
                <a:solidFill>
                  <a:srgbClr val="FF0000"/>
                </a:solidFill>
                <a:latin typeface="Arial Narrow" pitchFamily="34" charset="0"/>
              </a:rPr>
              <a:t>Mjanma</a:t>
            </a:r>
            <a:endParaRPr lang="en-US" altLang="pl-PL" sz="14000" b="1" dirty="0" smtClean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advClick="0" advTm="2028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5088" y="914400"/>
            <a:ext cx="7654362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1976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04800" y="2133600"/>
            <a:ext cx="9601200" cy="2895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l-PL" altLang="pl-PL" sz="14000" b="1" dirty="0" smtClean="0">
                <a:solidFill>
                  <a:srgbClr val="FF0000"/>
                </a:solidFill>
                <a:latin typeface="Arial Narrow" pitchFamily="34" charset="0"/>
              </a:rPr>
              <a:t>Mongolia</a:t>
            </a:r>
            <a:endParaRPr lang="en-US" altLang="pl-PL" sz="14000" b="1" dirty="0" smtClean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advClick="0" advTm="201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" y="1371600"/>
            <a:ext cx="853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2038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514600"/>
            <a:ext cx="8839200" cy="1470025"/>
          </a:xfrm>
        </p:spPr>
        <p:txBody>
          <a:bodyPr/>
          <a:lstStyle/>
          <a:p>
            <a:pPr eaLnBrk="1" hangingPunct="1"/>
            <a:r>
              <a:rPr lang="pl-PL" altLang="pl-PL" sz="14000" b="1" dirty="0" smtClean="0">
                <a:solidFill>
                  <a:srgbClr val="FF0000"/>
                </a:solidFill>
                <a:latin typeface="Arial Narrow" pitchFamily="34" charset="0"/>
              </a:rPr>
              <a:t>Korea Południowa</a:t>
            </a:r>
            <a:endParaRPr lang="en-US" altLang="pl-PL" sz="14000" b="1" dirty="0" smtClean="0">
              <a:solidFill>
                <a:srgbClr val="FF0000"/>
              </a:solidFill>
              <a:latin typeface="Arial Narrow" pitchFamily="34" charset="0"/>
            </a:endParaRPr>
          </a:p>
        </p:txBody>
      </p:sp>
      <p:graphicFrame>
        <p:nvGraphicFramePr>
          <p:cNvPr id="2062" name="Group 14"/>
          <p:cNvGraphicFramePr>
            <a:graphicFrameLocks noGrp="1"/>
          </p:cNvGraphicFramePr>
          <p:nvPr/>
        </p:nvGraphicFramePr>
        <p:xfrm>
          <a:off x="3638550" y="3292475"/>
          <a:ext cx="1866900" cy="365238"/>
        </p:xfrm>
        <a:graphic>
          <a:graphicData uri="http://schemas.openxmlformats.org/drawingml/2006/table">
            <a:tbl>
              <a:tblPr/>
              <a:tblGrid>
                <a:gridCol w="1866900"/>
              </a:tblGrid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459" marB="45459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3188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7924800" cy="3505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l-PL" altLang="pl-PL" sz="14000" b="1" dirty="0" smtClean="0">
                <a:solidFill>
                  <a:srgbClr val="FF0000"/>
                </a:solidFill>
                <a:latin typeface="Arial Narrow" pitchFamily="34" charset="0"/>
              </a:rPr>
              <a:t>Nepal</a:t>
            </a:r>
            <a:endParaRPr lang="en-US" altLang="pl-PL" sz="14000" b="1" dirty="0" smtClean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advClick="0" advTm="2017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20438" y="685800"/>
            <a:ext cx="4501661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1891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7620000" cy="2514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l-PL" altLang="pl-PL" sz="14000" b="1" dirty="0" smtClean="0">
                <a:solidFill>
                  <a:srgbClr val="FF0000"/>
                </a:solidFill>
                <a:latin typeface="Arial Narrow" pitchFamily="34" charset="0"/>
              </a:rPr>
              <a:t>Oman</a:t>
            </a:r>
            <a:endParaRPr lang="en-US" altLang="pl-PL" sz="14000" b="1" dirty="0" smtClean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advClick="0" advTm="1888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28265" y="0"/>
            <a:ext cx="9853265" cy="696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1000" y="1447800"/>
            <a:ext cx="83820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3781522"/>
      </p:ext>
    </p:extLst>
  </p:cSld>
  <p:clrMapOvr>
    <a:masterClrMapping/>
  </p:clrMapOvr>
  <p:transition advTm="2294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133600"/>
            <a:ext cx="7467600" cy="2971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l-PL" altLang="pl-PL" sz="14000" b="1" dirty="0" smtClean="0">
                <a:solidFill>
                  <a:srgbClr val="FF0000"/>
                </a:solidFill>
                <a:latin typeface="Arial Narrow" pitchFamily="34" charset="0"/>
              </a:rPr>
              <a:t>Pakistan</a:t>
            </a:r>
            <a:endParaRPr lang="en-US" altLang="pl-PL" sz="14000" b="1" dirty="0" smtClean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advClick="0" advTm="1888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28600" y="0"/>
            <a:ext cx="9853265" cy="696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8082" y="917575"/>
            <a:ext cx="7540118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7657343"/>
      </p:ext>
    </p:extLst>
  </p:cSld>
  <p:clrMapOvr>
    <a:masterClrMapping/>
  </p:clrMapOvr>
  <p:transition advTm="2294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4"/>
          <p:cNvSpPr>
            <a:spLocks noGrp="1"/>
          </p:cNvSpPr>
          <p:nvPr>
            <p:ph type="ctrTitle"/>
          </p:nvPr>
        </p:nvSpPr>
        <p:spPr>
          <a:xfrm>
            <a:off x="457200" y="1978025"/>
            <a:ext cx="8001000" cy="2517775"/>
          </a:xfrm>
        </p:spPr>
        <p:txBody>
          <a:bodyPr/>
          <a:lstStyle/>
          <a:p>
            <a:pPr eaLnBrk="1" hangingPunct="1"/>
            <a:r>
              <a:rPr lang="pl-PL" altLang="pl-PL" sz="14000" b="1" dirty="0" smtClean="0">
                <a:solidFill>
                  <a:srgbClr val="FF0000"/>
                </a:solidFill>
              </a:rPr>
              <a:t>Rosja</a:t>
            </a:r>
            <a:endParaRPr lang="pl-PL" altLang="pl-PL" sz="14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1888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28265" y="0"/>
            <a:ext cx="9853265" cy="696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8082" y="917575"/>
            <a:ext cx="7540118" cy="5029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8252971"/>
      </p:ext>
    </p:extLst>
  </p:cSld>
  <p:clrMapOvr>
    <a:masterClrMapping/>
  </p:clrMapOvr>
  <p:transition advTm="2294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4"/>
          <p:cNvSpPr>
            <a:spLocks noGrp="1"/>
          </p:cNvSpPr>
          <p:nvPr>
            <p:ph type="ctrTitle"/>
          </p:nvPr>
        </p:nvSpPr>
        <p:spPr>
          <a:xfrm>
            <a:off x="457200" y="1978025"/>
            <a:ext cx="8001000" cy="2517775"/>
          </a:xfrm>
        </p:spPr>
        <p:txBody>
          <a:bodyPr/>
          <a:lstStyle/>
          <a:p>
            <a:pPr eaLnBrk="1" hangingPunct="1"/>
            <a:r>
              <a:rPr lang="pl-PL" altLang="pl-PL" sz="14000" b="1" dirty="0" smtClean="0">
                <a:solidFill>
                  <a:srgbClr val="FF0000"/>
                </a:solidFill>
              </a:rPr>
              <a:t>Singapur</a:t>
            </a:r>
            <a:endParaRPr lang="pl-PL" altLang="pl-PL" sz="14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212219"/>
      </p:ext>
    </p:extLst>
  </p:cSld>
  <p:clrMapOvr>
    <a:masterClrMapping/>
  </p:clrMapOvr>
  <p:transition advClick="0" advTm="1888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81000" y="0"/>
            <a:ext cx="9853265" cy="696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6965" y="762000"/>
            <a:ext cx="8111339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9095887"/>
      </p:ext>
    </p:extLst>
  </p:cSld>
  <p:clrMapOvr>
    <a:masterClrMapping/>
  </p:clrMapOvr>
  <p:transition advTm="2294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853265" cy="696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1882" y="917575"/>
            <a:ext cx="7540118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0065487"/>
      </p:ext>
    </p:extLst>
  </p:cSld>
  <p:clrMapOvr>
    <a:masterClrMapping/>
  </p:clrMapOvr>
  <p:transition advTm="2294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4"/>
          <p:cNvSpPr>
            <a:spLocks noGrp="1"/>
          </p:cNvSpPr>
          <p:nvPr>
            <p:ph type="ctrTitle"/>
          </p:nvPr>
        </p:nvSpPr>
        <p:spPr>
          <a:xfrm>
            <a:off x="0" y="1978025"/>
            <a:ext cx="9144000" cy="2517775"/>
          </a:xfrm>
        </p:spPr>
        <p:txBody>
          <a:bodyPr/>
          <a:lstStyle/>
          <a:p>
            <a:pPr eaLnBrk="1" hangingPunct="1"/>
            <a:r>
              <a:rPr lang="pl-PL" altLang="pl-PL" sz="14000" b="1" dirty="0" smtClean="0">
                <a:solidFill>
                  <a:srgbClr val="FF0000"/>
                </a:solidFill>
              </a:rPr>
              <a:t>Sri Lanka</a:t>
            </a:r>
            <a:endParaRPr lang="pl-PL" altLang="pl-PL" sz="14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70534"/>
      </p:ext>
    </p:extLst>
  </p:cSld>
  <p:clrMapOvr>
    <a:masterClrMapping/>
  </p:clrMapOvr>
  <p:transition advClick="0" advTm="1888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1000" y="1371600"/>
            <a:ext cx="8250235" cy="4125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9690837"/>
      </p:ext>
    </p:extLst>
  </p:cSld>
  <p:clrMapOvr>
    <a:masterClrMapping/>
  </p:clrMapOvr>
  <p:transition advTm="2294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4"/>
          <p:cNvSpPr>
            <a:spLocks noGrp="1"/>
          </p:cNvSpPr>
          <p:nvPr>
            <p:ph type="ctrTitle"/>
          </p:nvPr>
        </p:nvSpPr>
        <p:spPr>
          <a:xfrm>
            <a:off x="0" y="1978025"/>
            <a:ext cx="9144000" cy="2517775"/>
          </a:xfrm>
        </p:spPr>
        <p:txBody>
          <a:bodyPr/>
          <a:lstStyle/>
          <a:p>
            <a:pPr eaLnBrk="1" hangingPunct="1"/>
            <a:r>
              <a:rPr lang="pl-PL" altLang="pl-PL" sz="14000" b="1" dirty="0" smtClean="0">
                <a:solidFill>
                  <a:srgbClr val="FF0000"/>
                </a:solidFill>
              </a:rPr>
              <a:t>Syria</a:t>
            </a:r>
            <a:endParaRPr lang="pl-PL" altLang="pl-PL" sz="14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736446"/>
      </p:ext>
    </p:extLst>
  </p:cSld>
  <p:clrMapOvr>
    <a:masterClrMapping/>
  </p:clrMapOvr>
  <p:transition advClick="0" advTm="1888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04800" y="0"/>
            <a:ext cx="9853265" cy="696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6966" y="762001"/>
            <a:ext cx="8111336" cy="5410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8897369"/>
      </p:ext>
    </p:extLst>
  </p:cSld>
  <p:clrMapOvr>
    <a:masterClrMapping/>
  </p:clrMapOvr>
  <p:transition advTm="2294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4"/>
          <p:cNvSpPr>
            <a:spLocks noGrp="1"/>
          </p:cNvSpPr>
          <p:nvPr>
            <p:ph type="ctrTitle"/>
          </p:nvPr>
        </p:nvSpPr>
        <p:spPr>
          <a:xfrm>
            <a:off x="0" y="1978025"/>
            <a:ext cx="9144000" cy="2517775"/>
          </a:xfrm>
        </p:spPr>
        <p:txBody>
          <a:bodyPr/>
          <a:lstStyle/>
          <a:p>
            <a:pPr eaLnBrk="1" hangingPunct="1"/>
            <a:r>
              <a:rPr lang="pl-PL" altLang="pl-PL" sz="12000" b="1" dirty="0" smtClean="0">
                <a:solidFill>
                  <a:srgbClr val="FF0000"/>
                </a:solidFill>
              </a:rPr>
              <a:t>Tadżykistan</a:t>
            </a:r>
            <a:endParaRPr lang="pl-PL" altLang="pl-PL" sz="12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643676"/>
      </p:ext>
    </p:extLst>
  </p:cSld>
  <p:clrMapOvr>
    <a:masterClrMapping/>
  </p:clrMapOvr>
  <p:transition advClick="0" advTm="1888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04800" y="0"/>
            <a:ext cx="9853265" cy="696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401" y="1437483"/>
            <a:ext cx="8118467" cy="4059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545152"/>
      </p:ext>
    </p:extLst>
  </p:cSld>
  <p:clrMapOvr>
    <a:masterClrMapping/>
  </p:clrMapOvr>
  <p:transition advTm="2294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4"/>
          <p:cNvSpPr>
            <a:spLocks noGrp="1"/>
          </p:cNvSpPr>
          <p:nvPr>
            <p:ph type="ctrTitle"/>
          </p:nvPr>
        </p:nvSpPr>
        <p:spPr>
          <a:xfrm>
            <a:off x="0" y="1978025"/>
            <a:ext cx="9144000" cy="2517775"/>
          </a:xfrm>
        </p:spPr>
        <p:txBody>
          <a:bodyPr/>
          <a:lstStyle/>
          <a:p>
            <a:pPr eaLnBrk="1" hangingPunct="1"/>
            <a:r>
              <a:rPr lang="pl-PL" altLang="pl-PL" sz="14000" b="1" dirty="0" smtClean="0">
                <a:solidFill>
                  <a:srgbClr val="FF0000"/>
                </a:solidFill>
              </a:rPr>
              <a:t>Tajlandia</a:t>
            </a:r>
            <a:endParaRPr lang="pl-PL" altLang="pl-PL" sz="14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622056"/>
      </p:ext>
    </p:extLst>
  </p:cSld>
  <p:clrMapOvr>
    <a:masterClrMapping/>
  </p:clrMapOvr>
  <p:transition advClick="0" advTm="1888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81000" y="0"/>
            <a:ext cx="9853265" cy="696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00" y="919071"/>
            <a:ext cx="7534954" cy="5025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9407112"/>
      </p:ext>
    </p:extLst>
  </p:cSld>
  <p:clrMapOvr>
    <a:masterClrMapping/>
  </p:clrMapOvr>
  <p:transition advTm="2294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4"/>
          <p:cNvSpPr>
            <a:spLocks noGrp="1"/>
          </p:cNvSpPr>
          <p:nvPr>
            <p:ph type="ctrTitle"/>
          </p:nvPr>
        </p:nvSpPr>
        <p:spPr>
          <a:xfrm>
            <a:off x="0" y="1978025"/>
            <a:ext cx="9144000" cy="2517775"/>
          </a:xfrm>
        </p:spPr>
        <p:txBody>
          <a:bodyPr/>
          <a:lstStyle/>
          <a:p>
            <a:pPr eaLnBrk="1" hangingPunct="1"/>
            <a:r>
              <a:rPr lang="pl-PL" altLang="pl-PL" sz="14000" b="1" dirty="0" smtClean="0">
                <a:solidFill>
                  <a:srgbClr val="FF0000"/>
                </a:solidFill>
              </a:rPr>
              <a:t>Timor Wschodni</a:t>
            </a:r>
            <a:endParaRPr lang="pl-PL" altLang="pl-PL" sz="14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419564"/>
      </p:ext>
    </p:extLst>
  </p:cSld>
  <p:clrMapOvr>
    <a:masterClrMapping/>
  </p:clrMapOvr>
  <p:transition advClick="0" advTm="1888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1000" y="1447800"/>
            <a:ext cx="8333582" cy="4166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5617088"/>
      </p:ext>
    </p:extLst>
  </p:cSld>
  <p:clrMapOvr>
    <a:masterClrMapping/>
  </p:clrMapOvr>
  <p:transition advTm="2294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514600"/>
            <a:ext cx="8839200" cy="1470025"/>
          </a:xfrm>
        </p:spPr>
        <p:txBody>
          <a:bodyPr/>
          <a:lstStyle/>
          <a:p>
            <a:pPr eaLnBrk="1" hangingPunct="1"/>
            <a:r>
              <a:rPr lang="pl-PL" altLang="pl-PL" sz="14000" b="1" smtClean="0">
                <a:solidFill>
                  <a:srgbClr val="FF0000"/>
                </a:solidFill>
                <a:latin typeface="Arial Narrow" pitchFamily="34" charset="0"/>
              </a:rPr>
              <a:t>Korea Północna</a:t>
            </a:r>
            <a:endParaRPr lang="en-US" altLang="pl-PL" sz="14000" b="1" dirty="0" smtClean="0">
              <a:solidFill>
                <a:srgbClr val="FF0000"/>
              </a:solidFill>
              <a:latin typeface="Arial Narrow" pitchFamily="34" charset="0"/>
            </a:endParaRPr>
          </a:p>
        </p:txBody>
      </p:sp>
      <p:graphicFrame>
        <p:nvGraphicFramePr>
          <p:cNvPr id="2062" name="Group 14"/>
          <p:cNvGraphicFramePr>
            <a:graphicFrameLocks noGrp="1"/>
          </p:cNvGraphicFramePr>
          <p:nvPr/>
        </p:nvGraphicFramePr>
        <p:xfrm>
          <a:off x="3638550" y="3292475"/>
          <a:ext cx="1866900" cy="365238"/>
        </p:xfrm>
        <a:graphic>
          <a:graphicData uri="http://schemas.openxmlformats.org/drawingml/2006/table">
            <a:tbl>
              <a:tblPr/>
              <a:tblGrid>
                <a:gridCol w="1866900"/>
              </a:tblGrid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459" marB="45459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761918"/>
      </p:ext>
    </p:extLst>
  </p:cSld>
  <p:clrMapOvr>
    <a:masterClrMapping/>
  </p:clrMapOvr>
  <p:transition advClick="0" advTm="3188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4"/>
          <p:cNvSpPr>
            <a:spLocks noGrp="1"/>
          </p:cNvSpPr>
          <p:nvPr>
            <p:ph type="ctrTitle"/>
          </p:nvPr>
        </p:nvSpPr>
        <p:spPr>
          <a:xfrm>
            <a:off x="0" y="1978025"/>
            <a:ext cx="9144000" cy="2517775"/>
          </a:xfrm>
        </p:spPr>
        <p:txBody>
          <a:bodyPr/>
          <a:lstStyle/>
          <a:p>
            <a:pPr eaLnBrk="1" hangingPunct="1"/>
            <a:r>
              <a:rPr lang="pl-PL" altLang="pl-PL" sz="14000" b="1" dirty="0" smtClean="0">
                <a:solidFill>
                  <a:srgbClr val="FF0000"/>
                </a:solidFill>
              </a:rPr>
              <a:t>Turcja</a:t>
            </a:r>
            <a:endParaRPr lang="pl-PL" altLang="pl-PL" sz="14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56928"/>
      </p:ext>
    </p:extLst>
  </p:cSld>
  <p:clrMapOvr>
    <a:masterClrMapping/>
  </p:clrMapOvr>
  <p:transition advClick="0" advTm="1888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480665" y="0"/>
            <a:ext cx="9853265" cy="696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1510" y="921278"/>
            <a:ext cx="7528334" cy="5021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3263318"/>
      </p:ext>
    </p:extLst>
  </p:cSld>
  <p:clrMapOvr>
    <a:masterClrMapping/>
  </p:clrMapOvr>
  <p:transition advTm="2294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4"/>
          <p:cNvSpPr>
            <a:spLocks noGrp="1"/>
          </p:cNvSpPr>
          <p:nvPr>
            <p:ph type="ctrTitle"/>
          </p:nvPr>
        </p:nvSpPr>
        <p:spPr>
          <a:xfrm>
            <a:off x="0" y="1978025"/>
            <a:ext cx="9144000" cy="2517775"/>
          </a:xfrm>
        </p:spPr>
        <p:txBody>
          <a:bodyPr/>
          <a:lstStyle/>
          <a:p>
            <a:pPr eaLnBrk="1" hangingPunct="1"/>
            <a:r>
              <a:rPr lang="pl-PL" altLang="pl-PL" sz="10000" b="1" dirty="0" smtClean="0">
                <a:solidFill>
                  <a:srgbClr val="FF0000"/>
                </a:solidFill>
              </a:rPr>
              <a:t>Turkmenistan</a:t>
            </a:r>
            <a:endParaRPr lang="pl-PL" altLang="pl-PL" sz="10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563940"/>
      </p:ext>
    </p:extLst>
  </p:cSld>
  <p:clrMapOvr>
    <a:masterClrMapping/>
  </p:clrMapOvr>
  <p:transition advClick="0" advTm="1888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81000" y="0"/>
            <a:ext cx="9853265" cy="696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6127" y="1066800"/>
            <a:ext cx="7425873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0184760"/>
      </p:ext>
    </p:extLst>
  </p:cSld>
  <p:clrMapOvr>
    <a:masterClrMapping/>
  </p:clrMapOvr>
  <p:transition advTm="2294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14600"/>
            <a:ext cx="9144000" cy="1470025"/>
          </a:xfrm>
        </p:spPr>
        <p:txBody>
          <a:bodyPr/>
          <a:lstStyle/>
          <a:p>
            <a:pPr eaLnBrk="1" hangingPunct="1"/>
            <a:r>
              <a:rPr lang="pl-PL" altLang="pl-PL" sz="14000" b="1" dirty="0" smtClean="0">
                <a:solidFill>
                  <a:srgbClr val="FF0000"/>
                </a:solidFill>
                <a:latin typeface="Arial Narrow" pitchFamily="34" charset="0"/>
              </a:rPr>
              <a:t>Uzbekistan</a:t>
            </a:r>
            <a:endParaRPr lang="en-US" altLang="pl-PL" sz="14000" b="1" dirty="0" smtClean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389144"/>
      </p:ext>
    </p:extLst>
  </p:cSld>
  <p:clrMapOvr>
    <a:masterClrMapping/>
  </p:clrMapOvr>
  <p:transition advClick="0" advTm="2184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404465" y="0"/>
            <a:ext cx="9853265" cy="696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2521" y="1447800"/>
            <a:ext cx="83820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9057240"/>
      </p:ext>
    </p:extLst>
  </p:cSld>
  <p:clrMapOvr>
    <a:masterClrMapping/>
  </p:clrMapOvr>
  <p:transition advTm="2294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4"/>
          <p:cNvSpPr>
            <a:spLocks noGrp="1"/>
          </p:cNvSpPr>
          <p:nvPr>
            <p:ph type="ctrTitle"/>
          </p:nvPr>
        </p:nvSpPr>
        <p:spPr>
          <a:xfrm>
            <a:off x="0" y="1978025"/>
            <a:ext cx="9144000" cy="2517775"/>
          </a:xfrm>
        </p:spPr>
        <p:txBody>
          <a:bodyPr/>
          <a:lstStyle/>
          <a:p>
            <a:pPr eaLnBrk="1" hangingPunct="1"/>
            <a:r>
              <a:rPr lang="pl-PL" altLang="pl-PL" sz="14000" b="1" dirty="0" smtClean="0">
                <a:solidFill>
                  <a:srgbClr val="FF0000"/>
                </a:solidFill>
              </a:rPr>
              <a:t>Wietnam</a:t>
            </a:r>
            <a:endParaRPr lang="pl-PL" altLang="pl-PL" sz="14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721964"/>
      </p:ext>
    </p:extLst>
  </p:cSld>
  <p:clrMapOvr>
    <a:masterClrMapping/>
  </p:clrMapOvr>
  <p:transition advClick="0" advTm="1888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1773" y="914400"/>
            <a:ext cx="7540118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4615697"/>
      </p:ext>
    </p:extLst>
  </p:cSld>
  <p:clrMapOvr>
    <a:masterClrMapping/>
  </p:clrMapOvr>
  <p:transition advTm="2294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4"/>
          <p:cNvSpPr>
            <a:spLocks noGrp="1"/>
          </p:cNvSpPr>
          <p:nvPr>
            <p:ph type="ctrTitle"/>
          </p:nvPr>
        </p:nvSpPr>
        <p:spPr>
          <a:xfrm>
            <a:off x="0" y="2206625"/>
            <a:ext cx="9144000" cy="2517775"/>
          </a:xfrm>
        </p:spPr>
        <p:txBody>
          <a:bodyPr/>
          <a:lstStyle/>
          <a:p>
            <a:pPr eaLnBrk="1" hangingPunct="1"/>
            <a:r>
              <a:rPr lang="pl-PL" altLang="pl-PL" sz="11000" b="1" dirty="0" smtClean="0">
                <a:solidFill>
                  <a:srgbClr val="FF0000"/>
                </a:solidFill>
              </a:rPr>
              <a:t>Zjednoczone Emiraty Arabskie</a:t>
            </a:r>
            <a:endParaRPr lang="pl-PL" altLang="pl-PL" sz="11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711980"/>
      </p:ext>
    </p:extLst>
  </p:cSld>
  <p:clrMapOvr>
    <a:masterClrMapping/>
  </p:clrMapOvr>
  <p:transition advClick="0" advTm="1888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04800" y="0"/>
            <a:ext cx="9853265" cy="696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1773" y="1597880"/>
            <a:ext cx="7540118" cy="3770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0108236"/>
      </p:ext>
    </p:extLst>
  </p:cSld>
  <p:clrMapOvr>
    <a:masterClrMapping/>
  </p:clrMapOvr>
  <p:transition advTm="2294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457200" y="0"/>
            <a:ext cx="9853265" cy="696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394745"/>
            <a:ext cx="8183310" cy="4091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1723025"/>
      </p:ext>
    </p:extLst>
  </p:cSld>
  <p:clrMapOvr>
    <a:masterClrMapping/>
  </p:clrMapOvr>
  <p:transition advTm="2294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69032" y="914400"/>
            <a:ext cx="6705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8680810"/>
      </p:ext>
    </p:extLst>
  </p:cSld>
  <p:clrMapOvr>
    <a:masterClrMapping/>
  </p:clrMapOvr>
  <p:transition advTm="2294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68575"/>
            <a:ext cx="9144000" cy="1470025"/>
          </a:xfrm>
        </p:spPr>
        <p:txBody>
          <a:bodyPr/>
          <a:lstStyle/>
          <a:p>
            <a:pPr eaLnBrk="1" hangingPunct="1"/>
            <a:r>
              <a:rPr lang="pl-PL" altLang="pl-PL" sz="14000" b="1" dirty="0" smtClean="0">
                <a:solidFill>
                  <a:srgbClr val="FF0000"/>
                </a:solidFill>
                <a:latin typeface="Arial Narrow" pitchFamily="34" charset="0"/>
              </a:rPr>
              <a:t>Kuwejt</a:t>
            </a:r>
            <a:endParaRPr lang="en-US" altLang="pl-PL" sz="14000" b="1" dirty="0" smtClean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advClick="0" advTm="2184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28265" y="0"/>
            <a:ext cx="9853265" cy="6965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1000" y="1336675"/>
            <a:ext cx="83820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2105283"/>
      </p:ext>
    </p:extLst>
  </p:cSld>
  <p:clrMapOvr>
    <a:masterClrMapping/>
  </p:clrMapOvr>
  <p:transition advTm="2294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63775"/>
            <a:ext cx="9144000" cy="1470025"/>
          </a:xfrm>
        </p:spPr>
        <p:txBody>
          <a:bodyPr/>
          <a:lstStyle/>
          <a:p>
            <a:pPr eaLnBrk="1" hangingPunct="1"/>
            <a:r>
              <a:rPr lang="pl-PL" altLang="pl-PL" sz="14000" b="1" dirty="0" smtClean="0">
                <a:solidFill>
                  <a:srgbClr val="FF0000"/>
                </a:solidFill>
                <a:latin typeface="Arial Narrow" pitchFamily="34" charset="0"/>
              </a:rPr>
              <a:t>Laos</a:t>
            </a:r>
            <a:endParaRPr lang="en-US" altLang="pl-PL" sz="14000" b="1" dirty="0" smtClean="0">
              <a:solidFill>
                <a:schemeClr val="accent2"/>
              </a:solidFill>
              <a:latin typeface="Arial Narrow" pitchFamily="34" charset="0"/>
            </a:endParaRPr>
          </a:p>
        </p:txBody>
      </p:sp>
      <p:graphicFrame>
        <p:nvGraphicFramePr>
          <p:cNvPr id="75779" name="Group 3"/>
          <p:cNvGraphicFramePr>
            <a:graphicFrameLocks noGrp="1"/>
          </p:cNvGraphicFramePr>
          <p:nvPr/>
        </p:nvGraphicFramePr>
        <p:xfrm>
          <a:off x="3638550" y="3292475"/>
          <a:ext cx="1866900" cy="365238"/>
        </p:xfrm>
        <a:graphic>
          <a:graphicData uri="http://schemas.openxmlformats.org/drawingml/2006/table">
            <a:tbl>
              <a:tblPr/>
              <a:tblGrid>
                <a:gridCol w="1866900"/>
              </a:tblGrid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459" marB="45459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2184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9926" y="990600"/>
            <a:ext cx="7425874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2235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l-PL" sz="11000" b="0" i="1" u="none" strike="noStrike" cap="none" normalizeH="0" baseline="0" smtClean="0">
            <a:ln>
              <a:noFill/>
            </a:ln>
            <a:solidFill>
              <a:schemeClr val="bg1"/>
            </a:solidFill>
            <a:effectDag name="">
              <a:cont type="tree" name="">
                <a:effect ref="fillLine"/>
                <a:outerShdw dist="38100" dir="13500000" algn="br">
                  <a:schemeClr val="bg1">
                    <a:lumMod val="200000"/>
                    <a:satMod val="200000"/>
                  </a:schemeClr>
                </a:outerShdw>
              </a:cont>
              <a:cont type="tree" name="">
                <a:effect ref="fillLine"/>
                <a:outerShdw dist="38100" dir="2700000" algn="tl">
                  <a:schemeClr val="bg1">
                    <a:lumMod val="60000"/>
                    <a:satMod val="60000"/>
                  </a:schemeClr>
                </a:outerShdw>
              </a:cont>
              <a:effect ref="fillLine"/>
            </a:effectDag>
            <a:latin typeface="Georg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l-PL" sz="11000" b="0" i="1" u="none" strike="noStrike" cap="none" normalizeH="0" baseline="0" smtClean="0">
            <a:ln>
              <a:noFill/>
            </a:ln>
            <a:solidFill>
              <a:schemeClr val="bg1"/>
            </a:solidFill>
            <a:effectDag name="">
              <a:cont type="tree" name="">
                <a:effect ref="fillLine"/>
                <a:outerShdw dist="38100" dir="13500000" algn="br">
                  <a:schemeClr val="bg1">
                    <a:lumMod val="200000"/>
                    <a:satMod val="200000"/>
                  </a:schemeClr>
                </a:outerShdw>
              </a:cont>
              <a:cont type="tree" name="">
                <a:effect ref="fillLine"/>
                <a:outerShdw dist="38100" dir="2700000" algn="tl">
                  <a:schemeClr val="bg1">
                    <a:lumMod val="60000"/>
                    <a:satMod val="60000"/>
                  </a:schemeClr>
                </a:outerShdw>
              </a:cont>
              <a:effect ref="fillLine"/>
            </a:effectDag>
            <a:latin typeface="Georgia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40</Words>
  <Application>Microsoft Office PowerPoint</Application>
  <PresentationFormat>Pokaz na ekranie (4:3)</PresentationFormat>
  <Paragraphs>33</Paragraphs>
  <Slides>50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50</vt:i4>
      </vt:variant>
    </vt:vector>
  </HeadingPairs>
  <TitlesOfParts>
    <vt:vector size="55" baseType="lpstr">
      <vt:lpstr>Georgia</vt:lpstr>
      <vt:lpstr>Arial</vt:lpstr>
      <vt:lpstr>Calibri</vt:lpstr>
      <vt:lpstr>Arial Narrow</vt:lpstr>
      <vt:lpstr>Default Design</vt:lpstr>
      <vt:lpstr> Państwa Azji     część II</vt:lpstr>
      <vt:lpstr>Korea Południowa</vt:lpstr>
      <vt:lpstr>Prezentacja programu PowerPoint</vt:lpstr>
      <vt:lpstr>Korea Północna</vt:lpstr>
      <vt:lpstr>Prezentacja programu PowerPoint</vt:lpstr>
      <vt:lpstr>Kuwejt</vt:lpstr>
      <vt:lpstr>Prezentacja programu PowerPoint</vt:lpstr>
      <vt:lpstr>Laos</vt:lpstr>
      <vt:lpstr>Prezentacja programu PowerPoint</vt:lpstr>
      <vt:lpstr>Liban</vt:lpstr>
      <vt:lpstr>Prezentacja programu PowerPoint</vt:lpstr>
      <vt:lpstr> Malediwy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Rosja</vt:lpstr>
      <vt:lpstr>Prezentacja programu PowerPoint</vt:lpstr>
      <vt:lpstr>Singapur</vt:lpstr>
      <vt:lpstr>Prezentacja programu PowerPoint</vt:lpstr>
      <vt:lpstr>Sri Lanka</vt:lpstr>
      <vt:lpstr>Prezentacja programu PowerPoint</vt:lpstr>
      <vt:lpstr>Syria</vt:lpstr>
      <vt:lpstr>Prezentacja programu PowerPoint</vt:lpstr>
      <vt:lpstr>Tadżykistan</vt:lpstr>
      <vt:lpstr>Prezentacja programu PowerPoint</vt:lpstr>
      <vt:lpstr>Tajlandia</vt:lpstr>
      <vt:lpstr>Prezentacja programu PowerPoint</vt:lpstr>
      <vt:lpstr>Timor Wschodni</vt:lpstr>
      <vt:lpstr>Prezentacja programu PowerPoint</vt:lpstr>
      <vt:lpstr>Turcja</vt:lpstr>
      <vt:lpstr>Prezentacja programu PowerPoint</vt:lpstr>
      <vt:lpstr>Turkmenistan</vt:lpstr>
      <vt:lpstr>Prezentacja programu PowerPoint</vt:lpstr>
      <vt:lpstr>Uzbekistan</vt:lpstr>
      <vt:lpstr>Prezentacja programu PowerPoint</vt:lpstr>
      <vt:lpstr>Wietnam</vt:lpstr>
      <vt:lpstr>Prezentacja programu PowerPoint</vt:lpstr>
      <vt:lpstr>Zjednoczone Emiraty Arabskie</vt:lpstr>
      <vt:lpstr>Prezentacja programu PowerPoint</vt:lpstr>
      <vt:lpstr>Prezentacja programu PowerPoint</vt:lpstr>
    </vt:vector>
  </TitlesOfParts>
  <Company>Halliburton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Kraje Azji</dc:title>
  <dc:creator>Gosia Fundacja Ingenium</dc:creator>
  <cp:keywords>Bity Inteligencji karty do druku Metoda Domana</cp:keywords>
  <cp:lastModifiedBy>FUJITSU</cp:lastModifiedBy>
  <cp:revision>199</cp:revision>
  <dcterms:created xsi:type="dcterms:W3CDTF">2006-02-27T16:47:12Z</dcterms:created>
  <dcterms:modified xsi:type="dcterms:W3CDTF">2020-04-05T18:21:51Z</dcterms:modified>
</cp:coreProperties>
</file>