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33"/>
  </p:notesMasterIdLst>
  <p:sldIdLst>
    <p:sldId id="318" r:id="rId3"/>
    <p:sldId id="310" r:id="rId4"/>
    <p:sldId id="336" r:id="rId5"/>
    <p:sldId id="337" r:id="rId6"/>
    <p:sldId id="338" r:id="rId7"/>
    <p:sldId id="339" r:id="rId8"/>
    <p:sldId id="340" r:id="rId9"/>
    <p:sldId id="351" r:id="rId10"/>
    <p:sldId id="352" r:id="rId11"/>
    <p:sldId id="355" r:id="rId12"/>
    <p:sldId id="356" r:id="rId13"/>
    <p:sldId id="353" r:id="rId14"/>
    <p:sldId id="354" r:id="rId15"/>
    <p:sldId id="341" r:id="rId16"/>
    <p:sldId id="342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923DD-08ED-4EED-82BC-A07FFD15ED9A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5F2B0-A52A-4E56-9E2C-ED9AC447A7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23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18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7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51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9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1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1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2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0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6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4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0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00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8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51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36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13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66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89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51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86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AB75-5933-4000-AA7D-22C508921612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A11F-50B0-48A6-92A4-4921A4FB3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73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AB75-5933-4000-AA7D-22C50892161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2019-11-07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A11F-50B0-48A6-92A4-4921A4FB3395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2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16632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Awersy-napisy z przesłoną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druku na pastelowym papierze.  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za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wy</a:t>
            </a:r>
            <a:endParaRPr lang="pl-PL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10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pl-PL" sz="11000" dirty="0" smtClean="0">
                <a:latin typeface="Arial" pitchFamily="34" charset="0"/>
                <a:cs typeface="Arial" pitchFamily="34" charset="0"/>
              </a:rPr>
              <a:t>mu</a:t>
            </a:r>
          </a:p>
          <a:p>
            <a:pPr algn="ctr"/>
            <a:r>
              <a:rPr lang="pl-PL" sz="4000" dirty="0" smtClean="0">
                <a:latin typeface="Arial" pitchFamily="34" charset="0"/>
                <a:cs typeface="Arial" pitchFamily="34" charset="0"/>
              </a:rPr>
              <a:t>                      </a:t>
            </a:r>
            <a:endParaRPr lang="pl-PL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4000" dirty="0" smtClean="0">
                <a:latin typeface="Comic Sans MS" pitchFamily="66" charset="0"/>
                <a:cs typeface="Arial" pitchFamily="34" charset="0"/>
              </a:rPr>
              <a:t>          </a:t>
            </a:r>
          </a:p>
          <a:p>
            <a:pPr algn="ctr"/>
            <a:endParaRPr lang="pl-PL" sz="4000" dirty="0"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l-PL" sz="4000" dirty="0" smtClean="0">
                <a:latin typeface="Comic Sans MS" pitchFamily="66" charset="0"/>
                <a:cs typeface="Arial" pitchFamily="34" charset="0"/>
              </a:rPr>
              <a:t>               </a:t>
            </a:r>
          </a:p>
          <a:p>
            <a:pPr algn="ctr"/>
            <a:r>
              <a:rPr lang="pl-PL" sz="4000" dirty="0" smtClean="0">
                <a:latin typeface="Comic Sans MS" pitchFamily="66" charset="0"/>
                <a:cs typeface="Arial" pitchFamily="34" charset="0"/>
              </a:rPr>
              <a:t>          </a:t>
            </a:r>
            <a:endParaRPr lang="pl-PL" sz="4000" dirty="0" smtClean="0"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pl-PL" sz="2600" dirty="0" smtClean="0">
                <a:latin typeface="Comic Sans MS" pitchFamily="66" charset="0"/>
                <a:cs typeface="Arial" pitchFamily="34" charset="0"/>
              </a:rPr>
              <a:t>fundacja </a:t>
            </a:r>
            <a:r>
              <a:rPr lang="pl-PL" sz="2600" dirty="0" err="1" smtClean="0">
                <a:latin typeface="Comic Sans MS" pitchFamily="66" charset="0"/>
                <a:cs typeface="Arial" pitchFamily="34" charset="0"/>
              </a:rPr>
              <a:t>ingenium</a:t>
            </a:r>
            <a:endParaRPr lang="pl-PL" sz="2600" dirty="0" smtClean="0">
              <a:latin typeface="Comic Sans MS" pitchFamily="66" charset="0"/>
              <a:cs typeface="Arial" pitchFamily="34" charset="0"/>
            </a:endParaRP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                 </a:t>
            </a:r>
            <a:endParaRPr lang="pl-PL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52736" y="2708920"/>
            <a:ext cx="1035067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0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49289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da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ch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2"/>
          <p:cNvSpPr txBox="1"/>
          <p:nvPr/>
        </p:nvSpPr>
        <p:spPr>
          <a:xfrm>
            <a:off x="230832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dach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-747464"/>
            <a:ext cx="13339061" cy="75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extShape 2"/>
          <p:cNvSpPr txBox="1"/>
          <p:nvPr/>
        </p:nvSpPr>
        <p:spPr>
          <a:xfrm>
            <a:off x="457200" y="227687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s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cho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dy</a:t>
            </a:r>
            <a:endParaRPr lang="pl-PL" sz="11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83" y="-459432"/>
            <a:ext cx="7708345" cy="6459594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179512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schody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27687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po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ło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ga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5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2"/>
          <p:cNvSpPr txBox="1"/>
          <p:nvPr/>
        </p:nvSpPr>
        <p:spPr>
          <a:xfrm>
            <a:off x="230832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podłoga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0890"/>
            <a:ext cx="8355466" cy="41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7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49289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po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kó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j</a:t>
            </a:r>
            <a:endParaRPr lang="pl-PL" sz="11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7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0890"/>
            <a:ext cx="7054038" cy="4710278"/>
          </a:xfrm>
          <a:prstGeom prst="rect">
            <a:avLst/>
          </a:prstGeom>
        </p:spPr>
      </p:pic>
      <p:sp>
        <p:nvSpPr>
          <p:cNvPr id="9" name="TextShape 2"/>
          <p:cNvSpPr txBox="1"/>
          <p:nvPr/>
        </p:nvSpPr>
        <p:spPr>
          <a:xfrm>
            <a:off x="230832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pokój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7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49289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ku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ch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nia</a:t>
            </a:r>
            <a:endParaRPr lang="pl-PL" sz="11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2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3458"/>
            <a:ext cx="6984776" cy="4699718"/>
          </a:xfrm>
          <a:prstGeom prst="rect">
            <a:avLst/>
          </a:prstGeom>
        </p:spPr>
      </p:pic>
      <p:sp>
        <p:nvSpPr>
          <p:cNvPr id="9" name="TextShape 2"/>
          <p:cNvSpPr txBox="1"/>
          <p:nvPr/>
        </p:nvSpPr>
        <p:spPr>
          <a:xfrm>
            <a:off x="251520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kuchnia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1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27687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A11801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do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m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56490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ła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zie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n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7566"/>
            <a:ext cx="7246025" cy="4473632"/>
          </a:xfrm>
          <a:prstGeom prst="rect">
            <a:avLst/>
          </a:prstGeom>
        </p:spPr>
      </p:pic>
      <p:sp>
        <p:nvSpPr>
          <p:cNvPr id="9" name="TextShape 2"/>
          <p:cNvSpPr txBox="1"/>
          <p:nvPr/>
        </p:nvSpPr>
        <p:spPr>
          <a:xfrm>
            <a:off x="395536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łazienka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8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49289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u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bi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ka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ja</a:t>
            </a:r>
            <a:endParaRPr lang="pl-PL" sz="11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4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984776" cy="4656517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323528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ubikacja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46856" y="249289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rze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po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kó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j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67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3725213" cy="4656517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395536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przedpokój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97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27687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ko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ry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ta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rz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97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20649" cy="4624114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251520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korytarz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82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extShape 2"/>
          <p:cNvSpPr txBox="1"/>
          <p:nvPr/>
        </p:nvSpPr>
        <p:spPr>
          <a:xfrm>
            <a:off x="457200" y="141277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la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t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ka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s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cho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do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wa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94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364842" cy="5040560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662880" y="2708920"/>
            <a:ext cx="8229600" cy="30243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klatka</a:t>
            </a:r>
          </a:p>
          <a:p>
            <a:pPr marL="342720" indent="-342720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schodowa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4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048" y="836712"/>
            <a:ext cx="14617624" cy="4271088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107504" y="515719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dom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7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56490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rz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wi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8942"/>
            <a:ext cx="2072658" cy="4504234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302840" y="508518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drzwi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56490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o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k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no</a:t>
            </a:r>
            <a:endParaRPr lang="pl-PL" sz="11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67714"/>
            <a:ext cx="4872349" cy="4273454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179512" y="4941168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okno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/>
          <p:cNvSpPr txBox="1"/>
          <p:nvPr/>
        </p:nvSpPr>
        <p:spPr>
          <a:xfrm>
            <a:off x="457200" y="227687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ś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cia</a:t>
            </a:r>
            <a:r>
              <a:rPr lang="pl-PL" sz="11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na</a:t>
            </a:r>
            <a:endParaRPr lang="pl-PL" sz="110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92888" cy="4608512"/>
          </a:xfrm>
          <a:prstGeom prst="rect">
            <a:avLst/>
          </a:prstGeom>
        </p:spPr>
      </p:pic>
      <p:sp>
        <p:nvSpPr>
          <p:cNvPr id="9" name="TextShape 2"/>
          <p:cNvSpPr txBox="1"/>
          <p:nvPr/>
        </p:nvSpPr>
        <p:spPr>
          <a:xfrm>
            <a:off x="107504" y="472514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pl-PL" sz="110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pl-PL" sz="11000" b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ściana</a:t>
            </a:r>
            <a:endParaRPr lang="pl-PL" sz="11000" b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63</Words>
  <Application>Microsoft Office PowerPoint</Application>
  <PresentationFormat>Pokaz na ekranie (4:3)</PresentationFormat>
  <Paragraphs>40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Domana Dysleksja W domu</dc:title>
  <dc:creator>FUJITSU;Fundacja Ingenium</dc:creator>
  <cp:lastModifiedBy>FUJITSU</cp:lastModifiedBy>
  <cp:revision>46</cp:revision>
  <dcterms:created xsi:type="dcterms:W3CDTF">2019-10-29T19:48:01Z</dcterms:created>
  <dcterms:modified xsi:type="dcterms:W3CDTF">2019-11-07T07:05:56Z</dcterms:modified>
  <cp:category>Metoda Domana Bity inteligencji Dysleksja</cp:category>
</cp:coreProperties>
</file>