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8" r:id="rId3"/>
    <p:sldId id="380" r:id="rId4"/>
    <p:sldId id="324" r:id="rId5"/>
    <p:sldId id="349" r:id="rId6"/>
    <p:sldId id="381" r:id="rId7"/>
    <p:sldId id="351" r:id="rId8"/>
    <p:sldId id="352" r:id="rId9"/>
    <p:sldId id="382" r:id="rId10"/>
    <p:sldId id="383" r:id="rId11"/>
    <p:sldId id="377" r:id="rId12"/>
    <p:sldId id="384" r:id="rId13"/>
    <p:sldId id="378" r:id="rId14"/>
    <p:sldId id="354" r:id="rId15"/>
    <p:sldId id="357" r:id="rId16"/>
    <p:sldId id="385" r:id="rId17"/>
    <p:sldId id="366" r:id="rId18"/>
    <p:sldId id="379" r:id="rId19"/>
    <p:sldId id="376" r:id="rId20"/>
    <p:sldId id="386" r:id="rId21"/>
    <p:sldId id="387" r:id="rId22"/>
    <p:sldId id="388" r:id="rId23"/>
    <p:sldId id="370" r:id="rId24"/>
    <p:sldId id="322" r:id="rId25"/>
  </p:sldIdLst>
  <p:sldSz cx="9906000" cy="6858000" type="A4"/>
  <p:notesSz cx="6858000" cy="9144000"/>
  <p:photoAlbum/>
  <p:defaultTextStyle>
    <a:defPPr>
      <a:defRPr lang="pl-PL"/>
    </a:defPPr>
    <a:lvl1pPr marL="0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800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99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99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98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998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799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597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397" algn="l" defTabSz="9875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39" d="100"/>
          <a:sy n="39" d="100"/>
        </p:scale>
        <p:origin x="-774" y="-96"/>
      </p:cViewPr>
      <p:guideLst>
        <p:guide orient="horz" pos="2160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39AE-0CE4-4952-B1A5-37A9BFBB036B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EE33B-9252-475B-A5B6-9D0B13A26A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74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1442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2884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4326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5768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7210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8652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70094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51536" algn="l" defTabSz="7628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3" y="2130430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4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3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1" y="274644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1" y="274644"/>
            <a:ext cx="652145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7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4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7" y="4406905"/>
            <a:ext cx="84201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7515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3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9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3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7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4" y="273056"/>
            <a:ext cx="5537728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1" y="1435104"/>
            <a:ext cx="325900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9" y="4800600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9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7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399" cy="1143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3" y="1600204"/>
            <a:ext cx="8915399" cy="4525963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2" y="6356356"/>
            <a:ext cx="23113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AA68-137E-4313-A857-AB0B609C6EA2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2" y="6356356"/>
            <a:ext cx="3136901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2" y="6356356"/>
            <a:ext cx="23113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76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9715" y="528652"/>
            <a:ext cx="5943600" cy="1316172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pl-PL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Kąpiel</a:t>
            </a:r>
            <a:endParaRPr lang="pl-PL" sz="8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4808" y="2374988"/>
            <a:ext cx="3672408" cy="275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513711"/>
            <a:ext cx="3744416" cy="247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872" y="2636912"/>
            <a:ext cx="3976743" cy="397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5810" y="3221319"/>
            <a:ext cx="3213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0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Kiedy woda i szampon zmieszają się,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robią się bąbelki.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28" y="2051222"/>
            <a:ext cx="5472608" cy="39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064" y="591056"/>
            <a:ext cx="3870573" cy="38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Zosia bawi się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kąpieli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zabawkami.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3" y="980728"/>
            <a:ext cx="844443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9" y="980728"/>
            <a:ext cx="9074043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 jej ulubiona zabawa  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277" y="2276872"/>
            <a:ext cx="9384252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chlapanie.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48" y="1556792"/>
            <a:ext cx="6098996" cy="480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00472" y="329461"/>
            <a:ext cx="9705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Chlap! Chlap! 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8813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Kiedy Zosia jest brudna,  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 tego chlapania  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mama jest całkiem mokra.  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69" y="1037150"/>
            <a:ext cx="6408710" cy="480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00472" y="329461"/>
            <a:ext cx="9705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39932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Koniec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9" y="404664"/>
            <a:ext cx="6053121" cy="607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czas na kąpiel.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55" y="980728"/>
            <a:ext cx="4711917" cy="471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Mama napełnia wannę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wodą z 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kranu.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104" y="476672"/>
            <a:ext cx="35242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720" y="1628800"/>
            <a:ext cx="4899368" cy="489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Zosia myje się</a:t>
            </a:r>
            <a:b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gąbką,</a:t>
            </a:r>
            <a:endParaRPr lang="pl-PL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8915399" cy="1667660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płynem 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kąpieli i szamponem</a:t>
            </a:r>
            <a:r>
              <a:rPr lang="pl-PL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10052</TotalTime>
  <Words>50</Words>
  <Application>Microsoft Office PowerPoint</Application>
  <PresentationFormat>Papier A4 (210x297 mm)</PresentationFormat>
  <Paragraphs>19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                       Kąpiel</vt:lpstr>
      <vt:lpstr>Kiedy Zosia jest brudna,  </vt:lpstr>
      <vt:lpstr>czas na kąpiel.</vt:lpstr>
      <vt:lpstr>Prezentacja programu PowerPoint</vt:lpstr>
      <vt:lpstr>Mama napełnia wannę</vt:lpstr>
      <vt:lpstr>wodą z kranu.</vt:lpstr>
      <vt:lpstr>Prezentacja programu PowerPoint</vt:lpstr>
      <vt:lpstr>Zosia myje się gąbką,</vt:lpstr>
      <vt:lpstr>płynem do kąpieli i szamponem.</vt:lpstr>
      <vt:lpstr>Prezentacja programu PowerPoint</vt:lpstr>
      <vt:lpstr>Kiedy woda i szampon zmieszają się,</vt:lpstr>
      <vt:lpstr>robią się bąbelki.</vt:lpstr>
      <vt:lpstr>Prezentacja programu PowerPoint</vt:lpstr>
      <vt:lpstr>Zosia bawi się  w kąpieli zabawkami.</vt:lpstr>
      <vt:lpstr>Prezentacja programu PowerPoint</vt:lpstr>
      <vt:lpstr>Prezentacja programu PowerPoint</vt:lpstr>
      <vt:lpstr> Ale jej ulubiona zabawa    </vt:lpstr>
      <vt:lpstr> to chlapanie. </vt:lpstr>
      <vt:lpstr>Prezentacja programu PowerPoint</vt:lpstr>
      <vt:lpstr> Od tego chlapania    </vt:lpstr>
      <vt:lpstr>  mama jest całkiem mokra.   </vt:lpstr>
      <vt:lpstr>Prezentacja programu PowerPoint</vt:lpstr>
      <vt:lpstr>Koniec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Sylwetki i ślady do stymulacji wzroku noworodków</dc:title>
  <dc:creator>Gosia</dc:creator>
  <cp:lastModifiedBy>hp</cp:lastModifiedBy>
  <cp:revision>136</cp:revision>
  <dcterms:created xsi:type="dcterms:W3CDTF">2017-10-28T07:27:49Z</dcterms:created>
  <dcterms:modified xsi:type="dcterms:W3CDTF">2018-11-16T10:59:44Z</dcterms:modified>
</cp:coreProperties>
</file>